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406" r:id="rId3"/>
    <p:sldId id="407" r:id="rId4"/>
    <p:sldId id="450" r:id="rId5"/>
    <p:sldId id="408" r:id="rId6"/>
    <p:sldId id="409" r:id="rId7"/>
    <p:sldId id="410" r:id="rId8"/>
    <p:sldId id="308" r:id="rId9"/>
    <p:sldId id="392" r:id="rId10"/>
    <p:sldId id="274" r:id="rId11"/>
    <p:sldId id="451" r:id="rId12"/>
    <p:sldId id="452" r:id="rId13"/>
    <p:sldId id="453" r:id="rId14"/>
    <p:sldId id="454" r:id="rId15"/>
    <p:sldId id="314" r:id="rId16"/>
    <p:sldId id="290" r:id="rId17"/>
    <p:sldId id="332" r:id="rId18"/>
    <p:sldId id="359" r:id="rId19"/>
    <p:sldId id="275" r:id="rId20"/>
    <p:sldId id="394" r:id="rId21"/>
    <p:sldId id="434" r:id="rId22"/>
    <p:sldId id="435" r:id="rId23"/>
    <p:sldId id="436" r:id="rId24"/>
    <p:sldId id="437" r:id="rId25"/>
    <p:sldId id="438" r:id="rId26"/>
    <p:sldId id="439" r:id="rId27"/>
    <p:sldId id="440" r:id="rId28"/>
    <p:sldId id="411" r:id="rId29"/>
    <p:sldId id="412" r:id="rId30"/>
    <p:sldId id="413" r:id="rId31"/>
    <p:sldId id="414" r:id="rId32"/>
    <p:sldId id="415" r:id="rId33"/>
    <p:sldId id="416" r:id="rId34"/>
    <p:sldId id="417" r:id="rId35"/>
    <p:sldId id="418" r:id="rId36"/>
    <p:sldId id="419" r:id="rId37"/>
    <p:sldId id="420" r:id="rId38"/>
    <p:sldId id="421" r:id="rId39"/>
    <p:sldId id="422" r:id="rId40"/>
    <p:sldId id="423" r:id="rId41"/>
    <p:sldId id="424" r:id="rId42"/>
    <p:sldId id="425" r:id="rId43"/>
    <p:sldId id="426" r:id="rId44"/>
    <p:sldId id="427" r:id="rId45"/>
    <p:sldId id="428" r:id="rId46"/>
    <p:sldId id="429" r:id="rId47"/>
    <p:sldId id="444" r:id="rId48"/>
    <p:sldId id="456" r:id="rId49"/>
    <p:sldId id="457" r:id="rId50"/>
    <p:sldId id="458" r:id="rId51"/>
    <p:sldId id="459" r:id="rId52"/>
    <p:sldId id="460" r:id="rId53"/>
    <p:sldId id="461" r:id="rId54"/>
    <p:sldId id="462" r:id="rId55"/>
    <p:sldId id="463" r:id="rId56"/>
    <p:sldId id="445" r:id="rId57"/>
    <p:sldId id="446" r:id="rId58"/>
    <p:sldId id="447" r:id="rId59"/>
    <p:sldId id="448" r:id="rId60"/>
    <p:sldId id="430" r:id="rId61"/>
    <p:sldId id="443" r:id="rId62"/>
    <p:sldId id="442" r:id="rId63"/>
    <p:sldId id="431" r:id="rId64"/>
    <p:sldId id="432" r:id="rId65"/>
    <p:sldId id="433" r:id="rId66"/>
    <p:sldId id="405" r:id="rId67"/>
  </p:sldIdLst>
  <p:sldSz cx="24384000" cy="13716000"/>
  <p:notesSz cx="6858000" cy="9144000"/>
  <p:defaultTextStyle>
    <a:defPPr>
      <a:defRPr lang="ru-RU"/>
    </a:defPPr>
    <a:lvl1pPr algn="l" defTabSz="825500" rtl="0" fontAlgn="base">
      <a:spcBef>
        <a:spcPct val="0"/>
      </a:spcBef>
      <a:spcAft>
        <a:spcPct val="0"/>
      </a:spcAft>
      <a:defRPr sz="3000" b="1" kern="1200">
        <a:solidFill>
          <a:srgbClr val="000000"/>
        </a:solidFill>
        <a:latin typeface="Helvetica Neue"/>
        <a:ea typeface="Helvetica Neue"/>
        <a:cs typeface="Helvetica Neue"/>
        <a:sym typeface="Helvetica Neue"/>
      </a:defRPr>
    </a:lvl1pPr>
    <a:lvl2pPr marL="457200" algn="l" defTabSz="825500" rtl="0" fontAlgn="base">
      <a:spcBef>
        <a:spcPct val="0"/>
      </a:spcBef>
      <a:spcAft>
        <a:spcPct val="0"/>
      </a:spcAft>
      <a:defRPr sz="3000" b="1" kern="1200">
        <a:solidFill>
          <a:srgbClr val="000000"/>
        </a:solidFill>
        <a:latin typeface="Helvetica Neue"/>
        <a:ea typeface="Helvetica Neue"/>
        <a:cs typeface="Helvetica Neue"/>
        <a:sym typeface="Helvetica Neue"/>
      </a:defRPr>
    </a:lvl2pPr>
    <a:lvl3pPr marL="914400" algn="l" defTabSz="825500" rtl="0" fontAlgn="base">
      <a:spcBef>
        <a:spcPct val="0"/>
      </a:spcBef>
      <a:spcAft>
        <a:spcPct val="0"/>
      </a:spcAft>
      <a:defRPr sz="3000" b="1" kern="1200">
        <a:solidFill>
          <a:srgbClr val="000000"/>
        </a:solidFill>
        <a:latin typeface="Helvetica Neue"/>
        <a:ea typeface="Helvetica Neue"/>
        <a:cs typeface="Helvetica Neue"/>
        <a:sym typeface="Helvetica Neue"/>
      </a:defRPr>
    </a:lvl3pPr>
    <a:lvl4pPr marL="1371600" algn="l" defTabSz="825500" rtl="0" fontAlgn="base">
      <a:spcBef>
        <a:spcPct val="0"/>
      </a:spcBef>
      <a:spcAft>
        <a:spcPct val="0"/>
      </a:spcAft>
      <a:defRPr sz="3000" b="1" kern="1200">
        <a:solidFill>
          <a:srgbClr val="000000"/>
        </a:solidFill>
        <a:latin typeface="Helvetica Neue"/>
        <a:ea typeface="Helvetica Neue"/>
        <a:cs typeface="Helvetica Neue"/>
        <a:sym typeface="Helvetica Neue"/>
      </a:defRPr>
    </a:lvl4pPr>
    <a:lvl5pPr marL="1828800" algn="l" defTabSz="825500" rtl="0" fontAlgn="base">
      <a:spcBef>
        <a:spcPct val="0"/>
      </a:spcBef>
      <a:spcAft>
        <a:spcPct val="0"/>
      </a:spcAft>
      <a:defRPr sz="3000" b="1" kern="1200">
        <a:solidFill>
          <a:srgbClr val="000000"/>
        </a:solidFill>
        <a:latin typeface="Helvetica Neue"/>
        <a:ea typeface="Helvetica Neue"/>
        <a:cs typeface="Helvetica Neue"/>
        <a:sym typeface="Helvetica Neue"/>
      </a:defRPr>
    </a:lvl5pPr>
    <a:lvl6pPr marL="2286000" algn="l" defTabSz="914400" rtl="0" eaLnBrk="1" latinLnBrk="0" hangingPunct="1">
      <a:defRPr sz="3000" b="1" kern="1200">
        <a:solidFill>
          <a:srgbClr val="000000"/>
        </a:solidFill>
        <a:latin typeface="Helvetica Neue"/>
        <a:ea typeface="Helvetica Neue"/>
        <a:cs typeface="Helvetica Neue"/>
        <a:sym typeface="Helvetica Neue"/>
      </a:defRPr>
    </a:lvl6pPr>
    <a:lvl7pPr marL="2743200" algn="l" defTabSz="914400" rtl="0" eaLnBrk="1" latinLnBrk="0" hangingPunct="1">
      <a:defRPr sz="3000" b="1" kern="1200">
        <a:solidFill>
          <a:srgbClr val="000000"/>
        </a:solidFill>
        <a:latin typeface="Helvetica Neue"/>
        <a:ea typeface="Helvetica Neue"/>
        <a:cs typeface="Helvetica Neue"/>
        <a:sym typeface="Helvetica Neue"/>
      </a:defRPr>
    </a:lvl7pPr>
    <a:lvl8pPr marL="3200400" algn="l" defTabSz="914400" rtl="0" eaLnBrk="1" latinLnBrk="0" hangingPunct="1">
      <a:defRPr sz="3000" b="1" kern="1200">
        <a:solidFill>
          <a:srgbClr val="000000"/>
        </a:solidFill>
        <a:latin typeface="Helvetica Neue"/>
        <a:ea typeface="Helvetica Neue"/>
        <a:cs typeface="Helvetica Neue"/>
        <a:sym typeface="Helvetica Neue"/>
      </a:defRPr>
    </a:lvl8pPr>
    <a:lvl9pPr marL="3657600" algn="l" defTabSz="914400" rtl="0" eaLnBrk="1" latinLnBrk="0" hangingPunct="1">
      <a:defRPr sz="3000" b="1" kern="1200">
        <a:solidFill>
          <a:srgbClr val="000000"/>
        </a:solidFill>
        <a:latin typeface="Helvetica Neue"/>
        <a:ea typeface="Helvetica Neue"/>
        <a:cs typeface="Helvetica Neue"/>
        <a:sym typeface="Helvetica Neue"/>
      </a:defRPr>
    </a:lvl9pPr>
  </p:defaultTextStyle>
  <p:extLst>
    <p:ext uri="{EFAFB233-063F-42B5-8137-9DF3F51BA10A}">
      <p15:sldGuideLst xmlns=""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2DC4B"/>
    <a:srgbClr val="131313"/>
    <a:srgbClr val="EFF0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32E3F8-3B2C-44A2-B353-5A1FE6B30EBD}" v="1483" dt="2021-11-21T15:16:34.794"/>
    <p1510:client id="{26B3590F-1184-4868-876B-9A2FDAE2084F}" v="178" dt="2021-11-21T15:30:15.15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07" autoAdjust="0"/>
    <p:restoredTop sz="96327"/>
  </p:normalViewPr>
  <p:slideViewPr>
    <p:cSldViewPr snapToGrid="0" snapToObjects="1">
      <p:cViewPr>
        <p:scale>
          <a:sx n="32" d="100"/>
          <a:sy n="32" d="100"/>
        </p:scale>
        <p:origin x="-158" y="-346"/>
      </p:cViewPr>
      <p:guideLst>
        <p:guide orient="horz" pos="4320"/>
        <p:guide pos="7680"/>
      </p:guideLst>
    </p:cSldViewPr>
  </p:slideViewPr>
  <p:notesTextViewPr>
    <p:cViewPr>
      <p:scale>
        <a:sx n="1" d="1"/>
        <a:sy n="1" d="1"/>
      </p:scale>
      <p:origin x="0" y="0"/>
    </p:cViewPr>
  </p:notesTextViewPr>
  <p:sorterViewPr>
    <p:cViewPr>
      <p:scale>
        <a:sx n="57" d="100"/>
        <a:sy n="57"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G:\500+\&#1084;&#1072;&#1090;&#1077;&#1088;&#1080;&#1072;&#1083;&#1099;\&#1076;&#1072;&#1085;&#1085;&#1099;&#1077;%20&#1076;&#1083;&#1103;%20&#1087;&#1088;&#1077;&#1079;&#1077;&#1085;&#1090;&#1072;&#1094;&#1080;&#1080;.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G:\500+\&#1084;&#1072;&#1090;&#1077;&#1088;&#1080;&#1072;&#1083;&#1099;\&#1076;&#1072;&#1085;&#1085;&#1099;&#1077;%20&#1076;&#1083;&#1103;%20&#1087;&#1088;&#1077;&#1079;&#1077;&#1085;&#1090;&#1072;&#1094;&#1080;&#1080;.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G:\500+\&#1084;&#1072;&#1090;&#1077;&#1088;&#1080;&#1072;&#1083;&#1099;\&#1076;&#1072;&#1085;&#1085;&#1099;&#1077;%20&#1076;&#1083;&#1103;%20&#1087;&#1088;&#1077;&#1079;&#1077;&#1085;&#1090;&#1072;&#1094;&#1080;&#1080;.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G:\500+\&#1084;&#1072;&#1090;&#1077;&#1088;&#1080;&#1072;&#1083;&#1099;\&#1076;&#1072;&#1085;&#1085;&#1099;&#1077;%20&#1076;&#1083;&#1103;%20&#1087;&#1088;&#1077;&#1079;&#1077;&#1085;&#1090;&#1072;&#1094;&#1080;&#1080;.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8774394680259459E-2"/>
          <c:y val="1.3993643394877216E-2"/>
          <c:w val="0.93154237933199258"/>
          <c:h val="0.75725969343089583"/>
        </c:manualLayout>
      </c:layout>
      <c:barChart>
        <c:barDir val="col"/>
        <c:grouping val="clustered"/>
        <c:varyColors val="0"/>
        <c:ser>
          <c:idx val="0"/>
          <c:order val="0"/>
          <c:spPr>
            <a:solidFill>
              <a:srgbClr val="00B050"/>
            </a:solidFill>
          </c:spPr>
          <c:invertIfNegative val="0"/>
          <c:dLbls>
            <c:spPr>
              <a:noFill/>
              <a:ln>
                <a:noFill/>
              </a:ln>
              <a:effectLst/>
            </c:spPr>
            <c:txPr>
              <a:bodyPr/>
              <a:lstStyle/>
              <a:p>
                <a:pPr>
                  <a:defRPr sz="160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ШНОР!$B$3:$B$12</c:f>
              <c:strCache>
                <c:ptCount val="10"/>
                <c:pt idx="0">
                  <c:v>Гуково</c:v>
                </c:pt>
                <c:pt idx="1">
                  <c:v>Боковский</c:v>
                </c:pt>
                <c:pt idx="2">
                  <c:v>Волгодонской</c:v>
                </c:pt>
                <c:pt idx="3">
                  <c:v>Егорлыкский</c:v>
                </c:pt>
                <c:pt idx="4">
                  <c:v>Красносулинский</c:v>
                </c:pt>
                <c:pt idx="5">
                  <c:v>Куйбышевский</c:v>
                </c:pt>
                <c:pt idx="6">
                  <c:v>Советский </c:v>
                </c:pt>
                <c:pt idx="7">
                  <c:v>Чертковский</c:v>
                </c:pt>
                <c:pt idx="8">
                  <c:v>Род-Несветайский</c:v>
                </c:pt>
                <c:pt idx="9">
                  <c:v>Азовский</c:v>
                </c:pt>
              </c:strCache>
            </c:strRef>
          </c:cat>
          <c:val>
            <c:numRef>
              <c:f>ШНОР!$C$3:$C$10</c:f>
              <c:numCache>
                <c:formatCode>0%</c:formatCode>
                <c:ptCount val="8"/>
                <c:pt idx="0">
                  <c:v>1</c:v>
                </c:pt>
                <c:pt idx="1">
                  <c:v>1</c:v>
                </c:pt>
                <c:pt idx="2">
                  <c:v>1</c:v>
                </c:pt>
                <c:pt idx="3">
                  <c:v>1</c:v>
                </c:pt>
                <c:pt idx="4">
                  <c:v>1</c:v>
                </c:pt>
                <c:pt idx="5">
                  <c:v>1</c:v>
                </c:pt>
                <c:pt idx="6">
                  <c:v>1</c:v>
                </c:pt>
                <c:pt idx="7">
                  <c:v>1</c:v>
                </c:pt>
              </c:numCache>
            </c:numRef>
          </c:val>
          <c:extLst xmlns:c16r2="http://schemas.microsoft.com/office/drawing/2015/06/chart">
            <c:ext xmlns:c16="http://schemas.microsoft.com/office/drawing/2014/chart" uri="{C3380CC4-5D6E-409C-BE32-E72D297353CC}">
              <c16:uniqueId val="{00000000-487B-4DAE-BCC7-4817DBC26DAC}"/>
            </c:ext>
          </c:extLst>
        </c:ser>
        <c:dLbls>
          <c:showLegendKey val="0"/>
          <c:showVal val="0"/>
          <c:showCatName val="0"/>
          <c:showSerName val="0"/>
          <c:showPercent val="0"/>
          <c:showBubbleSize val="0"/>
        </c:dLbls>
        <c:gapWidth val="150"/>
        <c:axId val="160334848"/>
        <c:axId val="163805376"/>
      </c:barChart>
      <c:catAx>
        <c:axId val="160334848"/>
        <c:scaling>
          <c:orientation val="minMax"/>
        </c:scaling>
        <c:delete val="0"/>
        <c:axPos val="b"/>
        <c:numFmt formatCode="General" sourceLinked="0"/>
        <c:majorTickMark val="out"/>
        <c:minorTickMark val="none"/>
        <c:tickLblPos val="nextTo"/>
        <c:txPr>
          <a:bodyPr rot="-5400000" vert="horz"/>
          <a:lstStyle/>
          <a:p>
            <a:pPr>
              <a:defRPr sz="1600"/>
            </a:pPr>
            <a:endParaRPr lang="ru-RU"/>
          </a:p>
        </c:txPr>
        <c:crossAx val="163805376"/>
        <c:crosses val="autoZero"/>
        <c:auto val="1"/>
        <c:lblAlgn val="ctr"/>
        <c:lblOffset val="100"/>
        <c:noMultiLvlLbl val="0"/>
      </c:catAx>
      <c:valAx>
        <c:axId val="163805376"/>
        <c:scaling>
          <c:orientation val="minMax"/>
        </c:scaling>
        <c:delete val="1"/>
        <c:axPos val="l"/>
        <c:majorGridlines/>
        <c:numFmt formatCode="0%" sourceLinked="1"/>
        <c:majorTickMark val="out"/>
        <c:minorTickMark val="none"/>
        <c:tickLblPos val="none"/>
        <c:crossAx val="160334848"/>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FF0000"/>
            </a:solidFill>
          </c:spPr>
          <c:invertIfNegative val="0"/>
          <c:dLbls>
            <c:spPr>
              <a:noFill/>
              <a:ln>
                <a:noFill/>
              </a:ln>
              <a:effectLst/>
            </c:spPr>
            <c:txPr>
              <a:bodyPr/>
              <a:lstStyle/>
              <a:p>
                <a:pPr>
                  <a:defRPr sz="1600"/>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ШНОР!$B$17:$B$22</c:f>
              <c:strCache>
                <c:ptCount val="6"/>
                <c:pt idx="0">
                  <c:v> Верхнедонской</c:v>
                </c:pt>
                <c:pt idx="1">
                  <c:v> Каменский</c:v>
                </c:pt>
                <c:pt idx="2">
                  <c:v> Пролетарский </c:v>
                </c:pt>
                <c:pt idx="3">
                  <c:v> Шолоховский</c:v>
                </c:pt>
                <c:pt idx="4">
                  <c:v> Милютинский</c:v>
                </c:pt>
                <c:pt idx="5">
                  <c:v>Батайск</c:v>
                </c:pt>
              </c:strCache>
            </c:strRef>
          </c:cat>
          <c:val>
            <c:numRef>
              <c:f>ШНОР!$C$17:$C$22</c:f>
              <c:numCache>
                <c:formatCode>0%</c:formatCode>
                <c:ptCount val="6"/>
                <c:pt idx="0">
                  <c:v>0.66666666666666663</c:v>
                </c:pt>
                <c:pt idx="1">
                  <c:v>0.66666666666666663</c:v>
                </c:pt>
                <c:pt idx="2">
                  <c:v>0.66666666666666663</c:v>
                </c:pt>
                <c:pt idx="3">
                  <c:v>0.6363636363636378</c:v>
                </c:pt>
                <c:pt idx="4">
                  <c:v>0.5</c:v>
                </c:pt>
                <c:pt idx="5">
                  <c:v>0.4</c:v>
                </c:pt>
              </c:numCache>
            </c:numRef>
          </c:val>
          <c:extLst xmlns:c16r2="http://schemas.microsoft.com/office/drawing/2015/06/chart">
            <c:ext xmlns:c16="http://schemas.microsoft.com/office/drawing/2014/chart" uri="{C3380CC4-5D6E-409C-BE32-E72D297353CC}">
              <c16:uniqueId val="{00000000-D14B-4574-AE01-7287FDDDDC6C}"/>
            </c:ext>
          </c:extLst>
        </c:ser>
        <c:dLbls>
          <c:showLegendKey val="0"/>
          <c:showVal val="0"/>
          <c:showCatName val="0"/>
          <c:showSerName val="0"/>
          <c:showPercent val="0"/>
          <c:showBubbleSize val="0"/>
        </c:dLbls>
        <c:gapWidth val="150"/>
        <c:axId val="160335872"/>
        <c:axId val="84197376"/>
      </c:barChart>
      <c:catAx>
        <c:axId val="160335872"/>
        <c:scaling>
          <c:orientation val="minMax"/>
        </c:scaling>
        <c:delete val="0"/>
        <c:axPos val="b"/>
        <c:numFmt formatCode="General" sourceLinked="0"/>
        <c:majorTickMark val="out"/>
        <c:minorTickMark val="none"/>
        <c:tickLblPos val="nextTo"/>
        <c:txPr>
          <a:bodyPr rot="-5400000" vert="horz"/>
          <a:lstStyle/>
          <a:p>
            <a:pPr>
              <a:defRPr sz="1600"/>
            </a:pPr>
            <a:endParaRPr lang="ru-RU"/>
          </a:p>
        </c:txPr>
        <c:crossAx val="84197376"/>
        <c:crosses val="autoZero"/>
        <c:auto val="1"/>
        <c:lblAlgn val="ctr"/>
        <c:lblOffset val="100"/>
        <c:noMultiLvlLbl val="0"/>
      </c:catAx>
      <c:valAx>
        <c:axId val="84197376"/>
        <c:scaling>
          <c:orientation val="minMax"/>
        </c:scaling>
        <c:delete val="1"/>
        <c:axPos val="l"/>
        <c:majorGridlines/>
        <c:numFmt formatCode="0%" sourceLinked="1"/>
        <c:majorTickMark val="out"/>
        <c:minorTickMark val="none"/>
        <c:tickLblPos val="none"/>
        <c:crossAx val="160335872"/>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8774394680259459E-2"/>
          <c:y val="1.3993643394877207E-2"/>
          <c:w val="0.93154237933199258"/>
          <c:h val="0.75725969343089583"/>
        </c:manualLayout>
      </c:layout>
      <c:barChart>
        <c:barDir val="col"/>
        <c:grouping val="clustered"/>
        <c:varyColors val="0"/>
        <c:dLbls>
          <c:showLegendKey val="0"/>
          <c:showVal val="0"/>
          <c:showCatName val="0"/>
          <c:showSerName val="0"/>
          <c:showPercent val="0"/>
          <c:showBubbleSize val="0"/>
        </c:dLbls>
        <c:gapWidth val="150"/>
        <c:axId val="181633024"/>
        <c:axId val="153189120"/>
      </c:barChart>
      <c:catAx>
        <c:axId val="181633024"/>
        <c:scaling>
          <c:orientation val="minMax"/>
        </c:scaling>
        <c:delete val="0"/>
        <c:axPos val="b"/>
        <c:majorTickMark val="out"/>
        <c:minorTickMark val="none"/>
        <c:tickLblPos val="nextTo"/>
        <c:txPr>
          <a:bodyPr rot="-5400000" vert="horz"/>
          <a:lstStyle/>
          <a:p>
            <a:pPr>
              <a:defRPr sz="1600"/>
            </a:pPr>
            <a:endParaRPr lang="ru-RU"/>
          </a:p>
        </c:txPr>
        <c:crossAx val="153189120"/>
        <c:crosses val="autoZero"/>
        <c:auto val="1"/>
        <c:lblAlgn val="ctr"/>
        <c:lblOffset val="100"/>
        <c:noMultiLvlLbl val="0"/>
      </c:catAx>
      <c:valAx>
        <c:axId val="153189120"/>
        <c:scaling>
          <c:orientation val="minMax"/>
        </c:scaling>
        <c:delete val="0"/>
        <c:axPos val="l"/>
        <c:majorGridlines/>
        <c:numFmt formatCode="0%" sourceLinked="1"/>
        <c:majorTickMark val="out"/>
        <c:minorTickMark val="none"/>
        <c:tickLblPos val="nextTo"/>
        <c:crossAx val="181633024"/>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dLbls>
          <c:showLegendKey val="0"/>
          <c:showVal val="0"/>
          <c:showCatName val="0"/>
          <c:showSerName val="0"/>
          <c:showPercent val="0"/>
          <c:showBubbleSize val="0"/>
        </c:dLbls>
        <c:gapWidth val="150"/>
        <c:axId val="181633536"/>
        <c:axId val="165634624"/>
      </c:barChart>
      <c:catAx>
        <c:axId val="181633536"/>
        <c:scaling>
          <c:orientation val="minMax"/>
        </c:scaling>
        <c:delete val="0"/>
        <c:axPos val="b"/>
        <c:majorTickMark val="out"/>
        <c:minorTickMark val="none"/>
        <c:tickLblPos val="nextTo"/>
        <c:txPr>
          <a:bodyPr rot="-5400000" vert="horz"/>
          <a:lstStyle/>
          <a:p>
            <a:pPr>
              <a:defRPr sz="1600"/>
            </a:pPr>
            <a:endParaRPr lang="ru-RU"/>
          </a:p>
        </c:txPr>
        <c:crossAx val="165634624"/>
        <c:crosses val="autoZero"/>
        <c:auto val="1"/>
        <c:lblAlgn val="ctr"/>
        <c:lblOffset val="100"/>
        <c:noMultiLvlLbl val="0"/>
      </c:catAx>
      <c:valAx>
        <c:axId val="165634624"/>
        <c:scaling>
          <c:orientation val="minMax"/>
        </c:scaling>
        <c:delete val="0"/>
        <c:axPos val="l"/>
        <c:majorGridlines/>
        <c:numFmt formatCode="0%" sourceLinked="1"/>
        <c:majorTickMark val="out"/>
        <c:minorTickMark val="none"/>
        <c:tickLblPos val="nextTo"/>
        <c:crossAx val="181633536"/>
        <c:crosses val="autoZero"/>
        <c:crossBetween val="between"/>
      </c:valAx>
    </c:plotArea>
    <c:plotVisOnly val="1"/>
    <c:dispBlanksAs val="gap"/>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a:t>Результаты оценки раздела 1.2</a:t>
            </a:r>
          </a:p>
        </c:rich>
      </c:tx>
      <c:overlay val="0"/>
    </c:title>
    <c:autoTitleDeleted val="0"/>
    <c:plotArea>
      <c:layout/>
      <c:barChart>
        <c:barDir val="col"/>
        <c:grouping val="clustered"/>
        <c:varyColors val="0"/>
        <c:ser>
          <c:idx val="0"/>
          <c:order val="0"/>
          <c:tx>
            <c:strRef>
              <c:f>Лист1!$B$1</c:f>
              <c:strCache>
                <c:ptCount val="1"/>
                <c:pt idx="0">
                  <c:v>факт</c:v>
                </c:pt>
              </c:strCache>
            </c:strRef>
          </c:tx>
          <c:spPr>
            <a:solidFill>
              <a:srgbClr val="0070C0"/>
            </a:solidFill>
          </c:spPr>
          <c:invertIfNegative val="0"/>
          <c:dLbls>
            <c:showLegendKey val="0"/>
            <c:showVal val="1"/>
            <c:showCatName val="0"/>
            <c:showSerName val="0"/>
            <c:showPercent val="0"/>
            <c:showBubbleSize val="0"/>
            <c:showLeaderLines val="0"/>
          </c:dLbls>
          <c:cat>
            <c:strRef>
              <c:f>Лист1!$A$2:$A$11</c:f>
              <c:strCache>
                <c:ptCount val="9"/>
                <c:pt idx="0">
                  <c:v>Цели</c:v>
                </c:pt>
                <c:pt idx="1">
                  <c:v>Показатели </c:v>
                </c:pt>
                <c:pt idx="2">
                  <c:v>Методы сбора и обработки информации</c:v>
                </c:pt>
                <c:pt idx="3">
                  <c:v>Мониторинг показателей </c:v>
                </c:pt>
                <c:pt idx="4">
                  <c:v>Анализ результатов мониторинга</c:v>
                </c:pt>
                <c:pt idx="5">
                  <c:v>Адресные рекомендации по результатам мониторинга</c:v>
                </c:pt>
                <c:pt idx="6">
                  <c:v>Меры, мероприятия</c:v>
                </c:pt>
                <c:pt idx="7">
                  <c:v>Управленческие решения</c:v>
                </c:pt>
                <c:pt idx="8">
                  <c:v>Анализ эффективности управленческих решений </c:v>
                </c:pt>
              </c:strCache>
            </c:strRef>
          </c:cat>
          <c:val>
            <c:numRef>
              <c:f>Лист1!$B$2:$B$11</c:f>
              <c:numCache>
                <c:formatCode>General</c:formatCode>
                <c:ptCount val="10"/>
                <c:pt idx="0">
                  <c:v>12</c:v>
                </c:pt>
                <c:pt idx="1">
                  <c:v>7</c:v>
                </c:pt>
                <c:pt idx="2">
                  <c:v>2</c:v>
                </c:pt>
                <c:pt idx="3">
                  <c:v>8</c:v>
                </c:pt>
                <c:pt idx="4">
                  <c:v>4</c:v>
                </c:pt>
                <c:pt idx="5">
                  <c:v>4</c:v>
                </c:pt>
                <c:pt idx="6">
                  <c:v>18</c:v>
                </c:pt>
                <c:pt idx="7">
                  <c:v>3</c:v>
                </c:pt>
                <c:pt idx="8">
                  <c:v>0</c:v>
                </c:pt>
              </c:numCache>
            </c:numRef>
          </c:val>
        </c:ser>
        <c:ser>
          <c:idx val="1"/>
          <c:order val="1"/>
          <c:tx>
            <c:strRef>
              <c:f>Лист1!$C$1</c:f>
              <c:strCache>
                <c:ptCount val="1"/>
                <c:pt idx="0">
                  <c:v>максимально возможно</c:v>
                </c:pt>
              </c:strCache>
            </c:strRef>
          </c:tx>
          <c:spPr>
            <a:solidFill>
              <a:srgbClr val="C00000"/>
            </a:solidFill>
          </c:spPr>
          <c:invertIfNegative val="0"/>
          <c:dLbls>
            <c:showLegendKey val="0"/>
            <c:showVal val="1"/>
            <c:showCatName val="0"/>
            <c:showSerName val="0"/>
            <c:showPercent val="0"/>
            <c:showBubbleSize val="0"/>
            <c:showLeaderLines val="0"/>
          </c:dLbls>
          <c:cat>
            <c:strRef>
              <c:f>Лист1!$A$2:$A$11</c:f>
              <c:strCache>
                <c:ptCount val="9"/>
                <c:pt idx="0">
                  <c:v>Цели</c:v>
                </c:pt>
                <c:pt idx="1">
                  <c:v>Показатели </c:v>
                </c:pt>
                <c:pt idx="2">
                  <c:v>Методы сбора и обработки информации</c:v>
                </c:pt>
                <c:pt idx="3">
                  <c:v>Мониторинг показателей </c:v>
                </c:pt>
                <c:pt idx="4">
                  <c:v>Анализ результатов мониторинга</c:v>
                </c:pt>
                <c:pt idx="5">
                  <c:v>Адресные рекомендации по результатам мониторинга</c:v>
                </c:pt>
                <c:pt idx="6">
                  <c:v>Меры, мероприятия</c:v>
                </c:pt>
                <c:pt idx="7">
                  <c:v>Управленческие решения</c:v>
                </c:pt>
                <c:pt idx="8">
                  <c:v>Анализ эффективности управленческих решений </c:v>
                </c:pt>
              </c:strCache>
            </c:strRef>
          </c:cat>
          <c:val>
            <c:numRef>
              <c:f>Лист1!$C$2:$C$11</c:f>
              <c:numCache>
                <c:formatCode>General</c:formatCode>
                <c:ptCount val="10"/>
                <c:pt idx="0">
                  <c:v>18</c:v>
                </c:pt>
                <c:pt idx="1">
                  <c:v>8</c:v>
                </c:pt>
                <c:pt idx="2">
                  <c:v>3</c:v>
                </c:pt>
                <c:pt idx="3">
                  <c:v>12</c:v>
                </c:pt>
                <c:pt idx="4">
                  <c:v>12</c:v>
                </c:pt>
                <c:pt idx="5">
                  <c:v>9</c:v>
                </c:pt>
                <c:pt idx="6">
                  <c:v>18</c:v>
                </c:pt>
                <c:pt idx="7">
                  <c:v>3</c:v>
                </c:pt>
                <c:pt idx="8">
                  <c:v>0</c:v>
                </c:pt>
              </c:numCache>
            </c:numRef>
          </c:val>
        </c:ser>
        <c:dLbls>
          <c:showLegendKey val="0"/>
          <c:showVal val="0"/>
          <c:showCatName val="0"/>
          <c:showSerName val="0"/>
          <c:showPercent val="0"/>
          <c:showBubbleSize val="0"/>
        </c:dLbls>
        <c:gapWidth val="150"/>
        <c:axId val="186111488"/>
        <c:axId val="165640384"/>
      </c:barChart>
      <c:catAx>
        <c:axId val="186111488"/>
        <c:scaling>
          <c:orientation val="minMax"/>
        </c:scaling>
        <c:delete val="0"/>
        <c:axPos val="b"/>
        <c:majorTickMark val="none"/>
        <c:minorTickMark val="none"/>
        <c:tickLblPos val="nextTo"/>
        <c:crossAx val="165640384"/>
        <c:crosses val="autoZero"/>
        <c:auto val="1"/>
        <c:lblAlgn val="ctr"/>
        <c:lblOffset val="100"/>
        <c:noMultiLvlLbl val="0"/>
      </c:catAx>
      <c:valAx>
        <c:axId val="165640384"/>
        <c:scaling>
          <c:orientation val="minMax"/>
        </c:scaling>
        <c:delete val="0"/>
        <c:axPos val="l"/>
        <c:majorGridlines/>
        <c:numFmt formatCode="General" sourceLinked="1"/>
        <c:majorTickMark val="none"/>
        <c:minorTickMark val="none"/>
        <c:tickLblPos val="nextTo"/>
        <c:crossAx val="186111488"/>
        <c:crosses val="autoZero"/>
        <c:crossBetween val="between"/>
      </c:valAx>
    </c:plotArea>
    <c:legend>
      <c:legendPos val="r"/>
      <c:legendEntry>
        <c:idx val="1"/>
        <c:delete val="1"/>
      </c:legendEntry>
      <c:layout>
        <c:manualLayout>
          <c:xMode val="edge"/>
          <c:yMode val="edge"/>
          <c:x val="0.90156368474773851"/>
          <c:y val="0.52557961504811956"/>
          <c:w val="8.454742636337137E-2"/>
          <c:h val="0.17096394200724929"/>
        </c:manualLayout>
      </c:layout>
      <c:overlay val="0"/>
    </c:legend>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ata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image" Target="../media/image2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8595E9-F110-46C5-A8C4-66FE032F37B6}"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ru-RU"/>
        </a:p>
      </dgm:t>
    </dgm:pt>
    <dgm:pt modelId="{6B10EEB3-6F76-43A9-984F-D5453787EFE6}">
      <dgm:prSet phldrT="[Текст]"/>
      <dgm:spPr/>
      <dgm:t>
        <a:bodyPr/>
        <a:lstStyle/>
        <a:p>
          <a:pPr algn="l"/>
          <a:r>
            <a:rPr lang="ru-RU" b="1" dirty="0" smtClean="0">
              <a:solidFill>
                <a:srgbClr val="002060"/>
              </a:solidFill>
            </a:rPr>
            <a:t>Талантливые учителя привлекаются к работе в сложных классах </a:t>
          </a:r>
          <a:endParaRPr lang="ru-RU" b="1" dirty="0"/>
        </a:p>
      </dgm:t>
    </dgm:pt>
    <dgm:pt modelId="{4A9C304B-57AC-48ED-82F7-B8721EC303E1}" type="parTrans" cxnId="{2569F254-D950-4EEF-B47C-E09A03EC6421}">
      <dgm:prSet/>
      <dgm:spPr/>
      <dgm:t>
        <a:bodyPr/>
        <a:lstStyle/>
        <a:p>
          <a:endParaRPr lang="ru-RU"/>
        </a:p>
      </dgm:t>
    </dgm:pt>
    <dgm:pt modelId="{A7264B0D-E42D-4A6A-9581-EA4C98D0D901}" type="sibTrans" cxnId="{2569F254-D950-4EEF-B47C-E09A03EC6421}">
      <dgm:prSet/>
      <dgm:spPr/>
      <dgm:t>
        <a:bodyPr/>
        <a:lstStyle/>
        <a:p>
          <a:endParaRPr lang="ru-RU"/>
        </a:p>
      </dgm:t>
    </dgm:pt>
    <dgm:pt modelId="{35586BB1-7119-4648-8889-D2B1DBCA5A27}">
      <dgm:prSet phldrT="[Текст]"/>
      <dgm:spPr/>
      <dgm:t>
        <a:bodyPr/>
        <a:lstStyle/>
        <a:p>
          <a:pPr algn="just"/>
          <a:r>
            <a:rPr lang="ru-RU" b="1" dirty="0" smtClean="0">
              <a:solidFill>
                <a:srgbClr val="002060"/>
              </a:solidFill>
            </a:rPr>
            <a:t>Предоставление равных образовательных возможностей  требование социальной справедливости, </a:t>
          </a:r>
        </a:p>
        <a:p>
          <a:pPr algn="just"/>
          <a:r>
            <a:rPr lang="ru-RU" b="1" dirty="0" smtClean="0">
              <a:solidFill>
                <a:srgbClr val="002060"/>
              </a:solidFill>
            </a:rPr>
            <a:t>способ более эффективного использования ресурсов и реализации </a:t>
          </a:r>
          <a:r>
            <a:rPr lang="ru-RU" b="1" dirty="0" smtClean="0">
              <a:solidFill>
                <a:srgbClr val="FF0000"/>
              </a:solidFill>
            </a:rPr>
            <a:t>стремления граждан внести свой вклад в развитие общества.</a:t>
          </a:r>
          <a:endParaRPr lang="ru-RU" b="1" dirty="0">
            <a:solidFill>
              <a:srgbClr val="FF0000"/>
            </a:solidFill>
          </a:endParaRPr>
        </a:p>
      </dgm:t>
    </dgm:pt>
    <dgm:pt modelId="{7C5CD519-37DC-4198-A1FF-7423831DE557}" type="parTrans" cxnId="{FBCB549E-7B20-4206-9AAF-366F94313562}">
      <dgm:prSet/>
      <dgm:spPr/>
      <dgm:t>
        <a:bodyPr/>
        <a:lstStyle/>
        <a:p>
          <a:endParaRPr lang="ru-RU"/>
        </a:p>
      </dgm:t>
    </dgm:pt>
    <dgm:pt modelId="{14A9C512-89AE-47C7-9EA6-5AF188AE9E07}" type="sibTrans" cxnId="{FBCB549E-7B20-4206-9AAF-366F94313562}">
      <dgm:prSet/>
      <dgm:spPr/>
      <dgm:t>
        <a:bodyPr/>
        <a:lstStyle/>
        <a:p>
          <a:endParaRPr lang="ru-RU"/>
        </a:p>
      </dgm:t>
    </dgm:pt>
    <dgm:pt modelId="{576E2D9B-A192-477E-946A-36670C75DDB4}">
      <dgm:prSet phldrT="[Текст]" custT="1"/>
      <dgm:spPr/>
      <dgm:t>
        <a:bodyPr/>
        <a:lstStyle/>
        <a:p>
          <a:pPr algn="l"/>
          <a:r>
            <a:rPr lang="ru-RU" sz="2800" b="1" dirty="0" smtClean="0">
              <a:solidFill>
                <a:srgbClr val="002060"/>
              </a:solidFill>
            </a:rPr>
            <a:t>Учащиеся, находящиеся в неблагоприятном социальном положении, могут преодолеть трудности и показать одни из лучших результатов мира.</a:t>
          </a:r>
        </a:p>
        <a:p>
          <a:pPr algn="just"/>
          <a:r>
            <a:rPr lang="ru-RU" sz="2800" b="1" dirty="0" smtClean="0">
              <a:solidFill>
                <a:srgbClr val="002060"/>
              </a:solidFill>
            </a:rPr>
            <a:t>Учащиеся, находящиеся в неблагоприятном социальном положении, их экономический, социальный и культурный статус находится в нижней четверти индекса </a:t>
          </a:r>
          <a:r>
            <a:rPr lang="en-US" sz="2800" b="1" dirty="0" smtClean="0">
              <a:solidFill>
                <a:srgbClr val="002060"/>
              </a:solidFill>
            </a:rPr>
            <a:t>PISA</a:t>
          </a:r>
          <a:r>
            <a:rPr lang="ru-RU" sz="2800" b="1" dirty="0" smtClean="0">
              <a:solidFill>
                <a:srgbClr val="002060"/>
              </a:solidFill>
            </a:rPr>
            <a:t>, но продемонстрированные ими результаты входят в первую четверть среди учащихся всех стран.</a:t>
          </a:r>
          <a:endParaRPr lang="ru-RU" sz="3200" b="1" dirty="0"/>
        </a:p>
      </dgm:t>
    </dgm:pt>
    <dgm:pt modelId="{D2FA628E-BEEC-4711-ADF7-1097444D5E59}" type="parTrans" cxnId="{6BF0DB18-A888-490E-A191-E2EC942BF958}">
      <dgm:prSet/>
      <dgm:spPr/>
      <dgm:t>
        <a:bodyPr/>
        <a:lstStyle/>
        <a:p>
          <a:endParaRPr lang="ru-RU"/>
        </a:p>
      </dgm:t>
    </dgm:pt>
    <dgm:pt modelId="{84884E77-DE16-475B-B1F5-75B1878BE6BE}" type="sibTrans" cxnId="{6BF0DB18-A888-490E-A191-E2EC942BF958}">
      <dgm:prSet/>
      <dgm:spPr/>
      <dgm:t>
        <a:bodyPr/>
        <a:lstStyle/>
        <a:p>
          <a:endParaRPr lang="ru-RU"/>
        </a:p>
      </dgm:t>
    </dgm:pt>
    <dgm:pt modelId="{DE6F4387-E94A-4893-A6C6-2EF984C1379B}">
      <dgm:prSet phldrT="[Текст]"/>
      <dgm:spPr/>
      <dgm:t>
        <a:bodyPr/>
        <a:lstStyle/>
        <a:p>
          <a:pPr algn="just"/>
          <a:r>
            <a:rPr lang="ru-RU" b="1" dirty="0" smtClean="0">
              <a:solidFill>
                <a:srgbClr val="002060"/>
              </a:solidFill>
            </a:rPr>
            <a:t>Наиболее способные руководители – в школы, находящиеся в особо неблагоприятном положении.  </a:t>
          </a:r>
          <a:endParaRPr lang="ru-RU" b="1" dirty="0">
            <a:solidFill>
              <a:srgbClr val="002060"/>
            </a:solidFill>
          </a:endParaRPr>
        </a:p>
      </dgm:t>
    </dgm:pt>
    <dgm:pt modelId="{448F2C3E-E909-4D93-B013-D5F76C340B7E}" type="parTrans" cxnId="{FB8C7B14-8983-4EA5-8227-DB6C20D885AD}">
      <dgm:prSet/>
      <dgm:spPr/>
      <dgm:t>
        <a:bodyPr/>
        <a:lstStyle/>
        <a:p>
          <a:endParaRPr lang="ru-RU"/>
        </a:p>
      </dgm:t>
    </dgm:pt>
    <dgm:pt modelId="{AC1D981E-7D99-4387-B375-586BFF2F6EEA}" type="sibTrans" cxnId="{FB8C7B14-8983-4EA5-8227-DB6C20D885AD}">
      <dgm:prSet/>
      <dgm:spPr/>
      <dgm:t>
        <a:bodyPr/>
        <a:lstStyle/>
        <a:p>
          <a:endParaRPr lang="ru-RU"/>
        </a:p>
      </dgm:t>
    </dgm:pt>
    <dgm:pt modelId="{1C9D464A-EC3C-4045-B1AA-BDD3BA995D6D}">
      <dgm:prSet phldrT="[Текст]"/>
      <dgm:spPr/>
      <dgm:t>
        <a:bodyPr/>
        <a:lstStyle/>
        <a:p>
          <a:pPr algn="l"/>
          <a:r>
            <a:rPr lang="ru-RU" b="1" dirty="0" smtClean="0">
              <a:solidFill>
                <a:srgbClr val="002060"/>
              </a:solidFill>
            </a:rPr>
            <a:t>Педагогам оказывается необходимая методическая поддержка.</a:t>
          </a:r>
          <a:endParaRPr lang="ru-RU" b="1" dirty="0">
            <a:solidFill>
              <a:srgbClr val="002060"/>
            </a:solidFill>
          </a:endParaRPr>
        </a:p>
      </dgm:t>
    </dgm:pt>
    <dgm:pt modelId="{23888BC5-55ED-4D55-989D-B9D5C3571E1A}" type="parTrans" cxnId="{440A5613-9FEB-4544-AC88-D9ECBB953F9F}">
      <dgm:prSet/>
      <dgm:spPr/>
      <dgm:t>
        <a:bodyPr/>
        <a:lstStyle/>
        <a:p>
          <a:endParaRPr lang="ru-RU"/>
        </a:p>
      </dgm:t>
    </dgm:pt>
    <dgm:pt modelId="{7CC253FE-E58A-46E2-A7F9-8951D5910596}" type="sibTrans" cxnId="{440A5613-9FEB-4544-AC88-D9ECBB953F9F}">
      <dgm:prSet/>
      <dgm:spPr/>
      <dgm:t>
        <a:bodyPr/>
        <a:lstStyle/>
        <a:p>
          <a:endParaRPr lang="ru-RU"/>
        </a:p>
      </dgm:t>
    </dgm:pt>
    <dgm:pt modelId="{5E4334AC-C003-4A23-AEE6-1F3B74649C04}">
      <dgm:prSet phldrT="[Текст]"/>
      <dgm:spPr/>
      <dgm:t>
        <a:bodyPr/>
        <a:lstStyle/>
        <a:p>
          <a:pPr algn="just"/>
          <a:r>
            <a:rPr lang="ru-RU" b="1" dirty="0" smtClean="0">
              <a:solidFill>
                <a:srgbClr val="002060"/>
              </a:solidFill>
            </a:rPr>
            <a:t>Применяются методики обучения детей, которые позволяют учащимся, независимо от их принадлежности к социальной группе, учиться наиболее подходящими для них способами с наибольшей эффективностью.</a:t>
          </a:r>
          <a:endParaRPr lang="ru-RU" b="1" dirty="0">
            <a:solidFill>
              <a:srgbClr val="002060"/>
            </a:solidFill>
          </a:endParaRPr>
        </a:p>
      </dgm:t>
    </dgm:pt>
    <dgm:pt modelId="{AAD083A6-EA09-46A8-8D88-F8DA0B9FCC07}" type="parTrans" cxnId="{AD7C704B-3AFE-479B-B3C8-B13C1B9683C1}">
      <dgm:prSet/>
      <dgm:spPr/>
      <dgm:t>
        <a:bodyPr/>
        <a:lstStyle/>
        <a:p>
          <a:endParaRPr lang="ru-RU"/>
        </a:p>
      </dgm:t>
    </dgm:pt>
    <dgm:pt modelId="{C64EC353-6D9A-46ED-9B42-F109D69C758D}" type="sibTrans" cxnId="{AD7C704B-3AFE-479B-B3C8-B13C1B9683C1}">
      <dgm:prSet/>
      <dgm:spPr/>
      <dgm:t>
        <a:bodyPr/>
        <a:lstStyle/>
        <a:p>
          <a:endParaRPr lang="ru-RU"/>
        </a:p>
      </dgm:t>
    </dgm:pt>
    <dgm:pt modelId="{70270D1E-3979-43D3-9D54-2293F3ADEC7C}" type="pres">
      <dgm:prSet presAssocID="{8D8595E9-F110-46C5-A8C4-66FE032F37B6}" presName="linear" presStyleCnt="0">
        <dgm:presLayoutVars>
          <dgm:dir/>
          <dgm:resizeHandles val="exact"/>
        </dgm:presLayoutVars>
      </dgm:prSet>
      <dgm:spPr/>
      <dgm:t>
        <a:bodyPr/>
        <a:lstStyle/>
        <a:p>
          <a:endParaRPr lang="ru-RU"/>
        </a:p>
      </dgm:t>
    </dgm:pt>
    <dgm:pt modelId="{1DB4AF65-D7BF-471A-A8B1-CE10A1F7367F}" type="pres">
      <dgm:prSet presAssocID="{6B10EEB3-6F76-43A9-984F-D5453787EFE6}" presName="comp" presStyleCnt="0"/>
      <dgm:spPr/>
    </dgm:pt>
    <dgm:pt modelId="{4F96369E-1E2E-4689-824F-5408FA79EB86}" type="pres">
      <dgm:prSet presAssocID="{6B10EEB3-6F76-43A9-984F-D5453787EFE6}" presName="box" presStyleLbl="node1" presStyleIdx="0" presStyleCnt="3"/>
      <dgm:spPr/>
      <dgm:t>
        <a:bodyPr/>
        <a:lstStyle/>
        <a:p>
          <a:endParaRPr lang="ru-RU"/>
        </a:p>
      </dgm:t>
    </dgm:pt>
    <dgm:pt modelId="{144B22CA-33E4-40C2-94A6-C02D2F72C9A1}" type="pres">
      <dgm:prSet presAssocID="{6B10EEB3-6F76-43A9-984F-D5453787EFE6}" presName="img" presStyleLbl="fgImgPlace1" presStyleIdx="0" presStyleCnt="3"/>
      <dgm:spPr>
        <a:blipFill rotWithShape="1">
          <a:blip xmlns:r="http://schemas.openxmlformats.org/officeDocument/2006/relationships" r:embed="rId1"/>
          <a:stretch>
            <a:fillRect/>
          </a:stretch>
        </a:blipFill>
      </dgm:spPr>
      <dgm:t>
        <a:bodyPr/>
        <a:lstStyle/>
        <a:p>
          <a:endParaRPr lang="ru-RU"/>
        </a:p>
      </dgm:t>
    </dgm:pt>
    <dgm:pt modelId="{3578C6EC-F800-4A48-A052-0DAC3FB35A93}" type="pres">
      <dgm:prSet presAssocID="{6B10EEB3-6F76-43A9-984F-D5453787EFE6}" presName="text" presStyleLbl="node1" presStyleIdx="0" presStyleCnt="3">
        <dgm:presLayoutVars>
          <dgm:bulletEnabled val="1"/>
        </dgm:presLayoutVars>
      </dgm:prSet>
      <dgm:spPr/>
      <dgm:t>
        <a:bodyPr/>
        <a:lstStyle/>
        <a:p>
          <a:endParaRPr lang="ru-RU"/>
        </a:p>
      </dgm:t>
    </dgm:pt>
    <dgm:pt modelId="{232A354A-B1EC-4881-B1D5-A3E78F61031A}" type="pres">
      <dgm:prSet presAssocID="{A7264B0D-E42D-4A6A-9581-EA4C98D0D901}" presName="spacer" presStyleCnt="0"/>
      <dgm:spPr/>
    </dgm:pt>
    <dgm:pt modelId="{7F7B7C04-5E0E-4426-A5FE-CF81F89ECF18}" type="pres">
      <dgm:prSet presAssocID="{35586BB1-7119-4648-8889-D2B1DBCA5A27}" presName="comp" presStyleCnt="0"/>
      <dgm:spPr/>
    </dgm:pt>
    <dgm:pt modelId="{A14E391D-A2AE-4CA5-849C-48446FA442E1}" type="pres">
      <dgm:prSet presAssocID="{35586BB1-7119-4648-8889-D2B1DBCA5A27}" presName="box" presStyleLbl="node1" presStyleIdx="1" presStyleCnt="3"/>
      <dgm:spPr/>
      <dgm:t>
        <a:bodyPr/>
        <a:lstStyle/>
        <a:p>
          <a:endParaRPr lang="ru-RU"/>
        </a:p>
      </dgm:t>
    </dgm:pt>
    <dgm:pt modelId="{BF6AE1BB-8FD6-4B04-9AF1-3AD3FEFEB323}" type="pres">
      <dgm:prSet presAssocID="{35586BB1-7119-4648-8889-D2B1DBCA5A27}" presName="img" presStyleLbl="fgImgPlace1" presStyleIdx="1" presStyleCnt="3"/>
      <dgm:spPr>
        <a:blipFill rotWithShape="1">
          <a:blip xmlns:r="http://schemas.openxmlformats.org/officeDocument/2006/relationships" r:embed="rId2"/>
          <a:stretch>
            <a:fillRect/>
          </a:stretch>
        </a:blipFill>
      </dgm:spPr>
      <dgm:t>
        <a:bodyPr/>
        <a:lstStyle/>
        <a:p>
          <a:endParaRPr lang="ru-RU"/>
        </a:p>
      </dgm:t>
    </dgm:pt>
    <dgm:pt modelId="{340229C5-7054-4B75-A451-1EE22A076FD9}" type="pres">
      <dgm:prSet presAssocID="{35586BB1-7119-4648-8889-D2B1DBCA5A27}" presName="text" presStyleLbl="node1" presStyleIdx="1" presStyleCnt="3">
        <dgm:presLayoutVars>
          <dgm:bulletEnabled val="1"/>
        </dgm:presLayoutVars>
      </dgm:prSet>
      <dgm:spPr/>
      <dgm:t>
        <a:bodyPr/>
        <a:lstStyle/>
        <a:p>
          <a:endParaRPr lang="ru-RU"/>
        </a:p>
      </dgm:t>
    </dgm:pt>
    <dgm:pt modelId="{E570AD12-78B2-4114-8220-2C8EDE460EED}" type="pres">
      <dgm:prSet presAssocID="{14A9C512-89AE-47C7-9EA6-5AF188AE9E07}" presName="spacer" presStyleCnt="0"/>
      <dgm:spPr/>
    </dgm:pt>
    <dgm:pt modelId="{A1403513-6FC6-480A-B91E-E3E21D1A5E4A}" type="pres">
      <dgm:prSet presAssocID="{576E2D9B-A192-477E-946A-36670C75DDB4}" presName="comp" presStyleCnt="0"/>
      <dgm:spPr/>
    </dgm:pt>
    <dgm:pt modelId="{1B3800CC-FAA0-4D4E-B0D6-7403F223692F}" type="pres">
      <dgm:prSet presAssocID="{576E2D9B-A192-477E-946A-36670C75DDB4}" presName="box" presStyleLbl="node1" presStyleIdx="2" presStyleCnt="3"/>
      <dgm:spPr/>
      <dgm:t>
        <a:bodyPr/>
        <a:lstStyle/>
        <a:p>
          <a:endParaRPr lang="ru-RU"/>
        </a:p>
      </dgm:t>
    </dgm:pt>
    <dgm:pt modelId="{0990F46E-447F-4AB7-A3A4-4F02DE80A4A9}" type="pres">
      <dgm:prSet presAssocID="{576E2D9B-A192-477E-946A-36670C75DDB4}" presName="img" presStyleLbl="fgImgPlace1" presStyleIdx="2" presStyleCnt="3"/>
      <dgm:spPr>
        <a:blipFill rotWithShape="1">
          <a:blip xmlns:r="http://schemas.openxmlformats.org/officeDocument/2006/relationships" r:embed="rId3"/>
          <a:stretch>
            <a:fillRect/>
          </a:stretch>
        </a:blipFill>
      </dgm:spPr>
    </dgm:pt>
    <dgm:pt modelId="{7DEBD6A7-7127-4EAD-9798-EF3C8DF9BF7F}" type="pres">
      <dgm:prSet presAssocID="{576E2D9B-A192-477E-946A-36670C75DDB4}" presName="text" presStyleLbl="node1" presStyleIdx="2" presStyleCnt="3">
        <dgm:presLayoutVars>
          <dgm:bulletEnabled val="1"/>
        </dgm:presLayoutVars>
      </dgm:prSet>
      <dgm:spPr/>
      <dgm:t>
        <a:bodyPr/>
        <a:lstStyle/>
        <a:p>
          <a:endParaRPr lang="ru-RU"/>
        </a:p>
      </dgm:t>
    </dgm:pt>
  </dgm:ptLst>
  <dgm:cxnLst>
    <dgm:cxn modelId="{747E0459-249D-4410-8077-C9FC589D27D1}" type="presOf" srcId="{35586BB1-7119-4648-8889-D2B1DBCA5A27}" destId="{340229C5-7054-4B75-A451-1EE22A076FD9}" srcOrd="1" destOrd="0" presId="urn:microsoft.com/office/officeart/2005/8/layout/vList4#1"/>
    <dgm:cxn modelId="{6D3A3A9B-307C-479D-96CC-F08009385E0E}" type="presOf" srcId="{8D8595E9-F110-46C5-A8C4-66FE032F37B6}" destId="{70270D1E-3979-43D3-9D54-2293F3ADEC7C}" srcOrd="0" destOrd="0" presId="urn:microsoft.com/office/officeart/2005/8/layout/vList4#1"/>
    <dgm:cxn modelId="{FB8C7B14-8983-4EA5-8227-DB6C20D885AD}" srcId="{6B10EEB3-6F76-43A9-984F-D5453787EFE6}" destId="{DE6F4387-E94A-4893-A6C6-2EF984C1379B}" srcOrd="0" destOrd="0" parTransId="{448F2C3E-E909-4D93-B013-D5F76C340B7E}" sibTransId="{AC1D981E-7D99-4387-B375-586BFF2F6EEA}"/>
    <dgm:cxn modelId="{F06ECEDB-A258-4364-A9A0-B97758CBD51F}" type="presOf" srcId="{5E4334AC-C003-4A23-AEE6-1F3B74649C04}" destId="{3578C6EC-F800-4A48-A052-0DAC3FB35A93}" srcOrd="1" destOrd="3" presId="urn:microsoft.com/office/officeart/2005/8/layout/vList4#1"/>
    <dgm:cxn modelId="{AC4A443C-6326-47DF-9CE6-F15824C90F18}" type="presOf" srcId="{576E2D9B-A192-477E-946A-36670C75DDB4}" destId="{7DEBD6A7-7127-4EAD-9798-EF3C8DF9BF7F}" srcOrd="1" destOrd="0" presId="urn:microsoft.com/office/officeart/2005/8/layout/vList4#1"/>
    <dgm:cxn modelId="{616139FC-A17C-4073-B64B-396719DCD8C9}" type="presOf" srcId="{1C9D464A-EC3C-4045-B1AA-BDD3BA995D6D}" destId="{4F96369E-1E2E-4689-824F-5408FA79EB86}" srcOrd="0" destOrd="2" presId="urn:microsoft.com/office/officeart/2005/8/layout/vList4#1"/>
    <dgm:cxn modelId="{2AC3D6AA-6CCA-437C-A9AB-815AC93DF77D}" type="presOf" srcId="{6B10EEB3-6F76-43A9-984F-D5453787EFE6}" destId="{3578C6EC-F800-4A48-A052-0DAC3FB35A93}" srcOrd="1" destOrd="0" presId="urn:microsoft.com/office/officeart/2005/8/layout/vList4#1"/>
    <dgm:cxn modelId="{14559F4C-0337-4C34-9F96-50233849343F}" type="presOf" srcId="{6B10EEB3-6F76-43A9-984F-D5453787EFE6}" destId="{4F96369E-1E2E-4689-824F-5408FA79EB86}" srcOrd="0" destOrd="0" presId="urn:microsoft.com/office/officeart/2005/8/layout/vList4#1"/>
    <dgm:cxn modelId="{F95DD22C-6F6F-43DC-B71A-06383F040F11}" type="presOf" srcId="{1C9D464A-EC3C-4045-B1AA-BDD3BA995D6D}" destId="{3578C6EC-F800-4A48-A052-0DAC3FB35A93}" srcOrd="1" destOrd="2" presId="urn:microsoft.com/office/officeart/2005/8/layout/vList4#1"/>
    <dgm:cxn modelId="{2569F254-D950-4EEF-B47C-E09A03EC6421}" srcId="{8D8595E9-F110-46C5-A8C4-66FE032F37B6}" destId="{6B10EEB3-6F76-43A9-984F-D5453787EFE6}" srcOrd="0" destOrd="0" parTransId="{4A9C304B-57AC-48ED-82F7-B8721EC303E1}" sibTransId="{A7264B0D-E42D-4A6A-9581-EA4C98D0D901}"/>
    <dgm:cxn modelId="{3FC4127F-CB46-4409-A582-2B77933BA5F1}" type="presOf" srcId="{576E2D9B-A192-477E-946A-36670C75DDB4}" destId="{1B3800CC-FAA0-4D4E-B0D6-7403F223692F}" srcOrd="0" destOrd="0" presId="urn:microsoft.com/office/officeart/2005/8/layout/vList4#1"/>
    <dgm:cxn modelId="{C190ACB4-BD5C-4794-83F6-AB664A02BE3D}" type="presOf" srcId="{5E4334AC-C003-4A23-AEE6-1F3B74649C04}" destId="{4F96369E-1E2E-4689-824F-5408FA79EB86}" srcOrd="0" destOrd="3" presId="urn:microsoft.com/office/officeart/2005/8/layout/vList4#1"/>
    <dgm:cxn modelId="{440A5613-9FEB-4544-AC88-D9ECBB953F9F}" srcId="{6B10EEB3-6F76-43A9-984F-D5453787EFE6}" destId="{1C9D464A-EC3C-4045-B1AA-BDD3BA995D6D}" srcOrd="1" destOrd="0" parTransId="{23888BC5-55ED-4D55-989D-B9D5C3571E1A}" sibTransId="{7CC253FE-E58A-46E2-A7F9-8951D5910596}"/>
    <dgm:cxn modelId="{FC5645A6-4ECA-451E-BE2C-EC554B26E72A}" type="presOf" srcId="{35586BB1-7119-4648-8889-D2B1DBCA5A27}" destId="{A14E391D-A2AE-4CA5-849C-48446FA442E1}" srcOrd="0" destOrd="0" presId="urn:microsoft.com/office/officeart/2005/8/layout/vList4#1"/>
    <dgm:cxn modelId="{6BF0DB18-A888-490E-A191-E2EC942BF958}" srcId="{8D8595E9-F110-46C5-A8C4-66FE032F37B6}" destId="{576E2D9B-A192-477E-946A-36670C75DDB4}" srcOrd="2" destOrd="0" parTransId="{D2FA628E-BEEC-4711-ADF7-1097444D5E59}" sibTransId="{84884E77-DE16-475B-B1F5-75B1878BE6BE}"/>
    <dgm:cxn modelId="{AD7C704B-3AFE-479B-B3C8-B13C1B9683C1}" srcId="{6B10EEB3-6F76-43A9-984F-D5453787EFE6}" destId="{5E4334AC-C003-4A23-AEE6-1F3B74649C04}" srcOrd="2" destOrd="0" parTransId="{AAD083A6-EA09-46A8-8D88-F8DA0B9FCC07}" sibTransId="{C64EC353-6D9A-46ED-9B42-F109D69C758D}"/>
    <dgm:cxn modelId="{FBCB549E-7B20-4206-9AAF-366F94313562}" srcId="{8D8595E9-F110-46C5-A8C4-66FE032F37B6}" destId="{35586BB1-7119-4648-8889-D2B1DBCA5A27}" srcOrd="1" destOrd="0" parTransId="{7C5CD519-37DC-4198-A1FF-7423831DE557}" sibTransId="{14A9C512-89AE-47C7-9EA6-5AF188AE9E07}"/>
    <dgm:cxn modelId="{F16A924A-9679-4A72-93D6-CCC2B63E3F41}" type="presOf" srcId="{DE6F4387-E94A-4893-A6C6-2EF984C1379B}" destId="{3578C6EC-F800-4A48-A052-0DAC3FB35A93}" srcOrd="1" destOrd="1" presId="urn:microsoft.com/office/officeart/2005/8/layout/vList4#1"/>
    <dgm:cxn modelId="{C0CB289D-A771-4F7B-B95A-1426CA0E4EB9}" type="presOf" srcId="{DE6F4387-E94A-4893-A6C6-2EF984C1379B}" destId="{4F96369E-1E2E-4689-824F-5408FA79EB86}" srcOrd="0" destOrd="1" presId="urn:microsoft.com/office/officeart/2005/8/layout/vList4#1"/>
    <dgm:cxn modelId="{66567A4F-4FF4-458C-9185-BDB46714AC2F}" type="presParOf" srcId="{70270D1E-3979-43D3-9D54-2293F3ADEC7C}" destId="{1DB4AF65-D7BF-471A-A8B1-CE10A1F7367F}" srcOrd="0" destOrd="0" presId="urn:microsoft.com/office/officeart/2005/8/layout/vList4#1"/>
    <dgm:cxn modelId="{0C9AA53C-F234-40AE-9A43-C4B0FADBA492}" type="presParOf" srcId="{1DB4AF65-D7BF-471A-A8B1-CE10A1F7367F}" destId="{4F96369E-1E2E-4689-824F-5408FA79EB86}" srcOrd="0" destOrd="0" presId="urn:microsoft.com/office/officeart/2005/8/layout/vList4#1"/>
    <dgm:cxn modelId="{EF93E0DA-3648-4ADE-8C70-FDD6C794F434}" type="presParOf" srcId="{1DB4AF65-D7BF-471A-A8B1-CE10A1F7367F}" destId="{144B22CA-33E4-40C2-94A6-C02D2F72C9A1}" srcOrd="1" destOrd="0" presId="urn:microsoft.com/office/officeart/2005/8/layout/vList4#1"/>
    <dgm:cxn modelId="{40BF9F5C-3D8F-4B3A-9982-A463FEF00E15}" type="presParOf" srcId="{1DB4AF65-D7BF-471A-A8B1-CE10A1F7367F}" destId="{3578C6EC-F800-4A48-A052-0DAC3FB35A93}" srcOrd="2" destOrd="0" presId="urn:microsoft.com/office/officeart/2005/8/layout/vList4#1"/>
    <dgm:cxn modelId="{DB801A6D-1251-4499-A93B-37E01BAEF3F4}" type="presParOf" srcId="{70270D1E-3979-43D3-9D54-2293F3ADEC7C}" destId="{232A354A-B1EC-4881-B1D5-A3E78F61031A}" srcOrd="1" destOrd="0" presId="urn:microsoft.com/office/officeart/2005/8/layout/vList4#1"/>
    <dgm:cxn modelId="{C6307D9E-63A6-4F2D-9A79-3C929E43690D}" type="presParOf" srcId="{70270D1E-3979-43D3-9D54-2293F3ADEC7C}" destId="{7F7B7C04-5E0E-4426-A5FE-CF81F89ECF18}" srcOrd="2" destOrd="0" presId="urn:microsoft.com/office/officeart/2005/8/layout/vList4#1"/>
    <dgm:cxn modelId="{6CF540A9-102F-4E89-8DC4-9DAF01FA9673}" type="presParOf" srcId="{7F7B7C04-5E0E-4426-A5FE-CF81F89ECF18}" destId="{A14E391D-A2AE-4CA5-849C-48446FA442E1}" srcOrd="0" destOrd="0" presId="urn:microsoft.com/office/officeart/2005/8/layout/vList4#1"/>
    <dgm:cxn modelId="{5CC8CA55-5241-4643-A72B-D1C5C8948867}" type="presParOf" srcId="{7F7B7C04-5E0E-4426-A5FE-CF81F89ECF18}" destId="{BF6AE1BB-8FD6-4B04-9AF1-3AD3FEFEB323}" srcOrd="1" destOrd="0" presId="urn:microsoft.com/office/officeart/2005/8/layout/vList4#1"/>
    <dgm:cxn modelId="{E6B59A8A-E62E-4318-ACE2-0877419381AD}" type="presParOf" srcId="{7F7B7C04-5E0E-4426-A5FE-CF81F89ECF18}" destId="{340229C5-7054-4B75-A451-1EE22A076FD9}" srcOrd="2" destOrd="0" presId="urn:microsoft.com/office/officeart/2005/8/layout/vList4#1"/>
    <dgm:cxn modelId="{A18EF2C7-79E0-4C11-B7B2-99CBDF1250BE}" type="presParOf" srcId="{70270D1E-3979-43D3-9D54-2293F3ADEC7C}" destId="{E570AD12-78B2-4114-8220-2C8EDE460EED}" srcOrd="3" destOrd="0" presId="urn:microsoft.com/office/officeart/2005/8/layout/vList4#1"/>
    <dgm:cxn modelId="{DBFBA0D1-8426-49BD-AE98-07396597EAD6}" type="presParOf" srcId="{70270D1E-3979-43D3-9D54-2293F3ADEC7C}" destId="{A1403513-6FC6-480A-B91E-E3E21D1A5E4A}" srcOrd="4" destOrd="0" presId="urn:microsoft.com/office/officeart/2005/8/layout/vList4#1"/>
    <dgm:cxn modelId="{E2FD0B9E-850B-4024-A798-10099D93D750}" type="presParOf" srcId="{A1403513-6FC6-480A-B91E-E3E21D1A5E4A}" destId="{1B3800CC-FAA0-4D4E-B0D6-7403F223692F}" srcOrd="0" destOrd="0" presId="urn:microsoft.com/office/officeart/2005/8/layout/vList4#1"/>
    <dgm:cxn modelId="{B0A867D3-1851-408F-AB5F-71D4DD2928C6}" type="presParOf" srcId="{A1403513-6FC6-480A-B91E-E3E21D1A5E4A}" destId="{0990F46E-447F-4AB7-A3A4-4F02DE80A4A9}" srcOrd="1" destOrd="0" presId="urn:microsoft.com/office/officeart/2005/8/layout/vList4#1"/>
    <dgm:cxn modelId="{E8816102-BF5E-4384-AE1E-D50744C098D3}" type="presParOf" srcId="{A1403513-6FC6-480A-B91E-E3E21D1A5E4A}" destId="{7DEBD6A7-7127-4EAD-9798-EF3C8DF9BF7F}"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E7187B-7E4D-47FC-A292-96018DD7DB3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BF1CF1EC-327C-40D2-B066-42B83E35185B}">
      <dgm:prSet phldrT="[Текст]"/>
      <dgm:spPr/>
      <dgm:t>
        <a:bodyPr/>
        <a:lstStyle/>
        <a:p>
          <a:r>
            <a:rPr lang="ru-RU" dirty="0" smtClean="0">
              <a:solidFill>
                <a:srgbClr val="002060"/>
              </a:solidFill>
            </a:rPr>
            <a:t>Лидеры </a:t>
          </a:r>
          <a:r>
            <a:rPr lang="ru-RU" dirty="0" err="1" smtClean="0">
              <a:solidFill>
                <a:srgbClr val="002060"/>
              </a:solidFill>
            </a:rPr>
            <a:t>высокорезультативных</a:t>
          </a:r>
          <a:r>
            <a:rPr lang="ru-RU" dirty="0" smtClean="0">
              <a:solidFill>
                <a:srgbClr val="002060"/>
              </a:solidFill>
            </a:rPr>
            <a:t> образовательных систем убедили своих граждан в том, что стоит инвестировать в будущее через образование, а не тратить ресурсы на краткосрочные цели. Ценность образования</a:t>
          </a:r>
          <a:endParaRPr lang="ru-RU" dirty="0">
            <a:solidFill>
              <a:srgbClr val="002060"/>
            </a:solidFill>
          </a:endParaRPr>
        </a:p>
      </dgm:t>
    </dgm:pt>
    <dgm:pt modelId="{CBC16040-EE60-4E21-8C6F-9F309C0E6FA5}" type="parTrans" cxnId="{D8C2D670-1F6E-4CA2-B88D-A4C85F0B8979}">
      <dgm:prSet/>
      <dgm:spPr/>
      <dgm:t>
        <a:bodyPr/>
        <a:lstStyle/>
        <a:p>
          <a:endParaRPr lang="ru-RU"/>
        </a:p>
      </dgm:t>
    </dgm:pt>
    <dgm:pt modelId="{B4B416DC-2E77-4C1C-BDE8-7B558EDAA7E5}" type="sibTrans" cxnId="{D8C2D670-1F6E-4CA2-B88D-A4C85F0B8979}">
      <dgm:prSet/>
      <dgm:spPr/>
      <dgm:t>
        <a:bodyPr/>
        <a:lstStyle/>
        <a:p>
          <a:endParaRPr lang="ru-RU"/>
        </a:p>
      </dgm:t>
    </dgm:pt>
    <dgm:pt modelId="{E04E6978-3849-468D-9D97-DC464E7BDE4D}">
      <dgm:prSet phldrT="[Текст]"/>
      <dgm:spPr/>
      <dgm:t>
        <a:bodyPr/>
        <a:lstStyle/>
        <a:p>
          <a:r>
            <a:rPr lang="ru-RU" dirty="0" smtClean="0">
              <a:solidFill>
                <a:srgbClr val="002060"/>
              </a:solidFill>
            </a:rPr>
            <a:t>Вера в то, что каждый школьник может учиться. Отбор детей увеличивает социальные диспропорции. Эстония, Канада, Финляндия, Япония – родители и учителя верят в то, что каждый ученик может соответствовать высоким стандартам </a:t>
          </a:r>
          <a:endParaRPr lang="ru-RU" dirty="0">
            <a:solidFill>
              <a:srgbClr val="002060"/>
            </a:solidFill>
          </a:endParaRPr>
        </a:p>
      </dgm:t>
    </dgm:pt>
    <dgm:pt modelId="{FC20016B-34EF-4BAB-B97E-A1A4A0235792}" type="parTrans" cxnId="{321AEA1D-7CD5-494C-8976-6BFB0C8A7AF2}">
      <dgm:prSet/>
      <dgm:spPr/>
      <dgm:t>
        <a:bodyPr/>
        <a:lstStyle/>
        <a:p>
          <a:endParaRPr lang="ru-RU"/>
        </a:p>
      </dgm:t>
    </dgm:pt>
    <dgm:pt modelId="{C1843B3D-B55A-4401-9E05-3A8668688BDF}" type="sibTrans" cxnId="{321AEA1D-7CD5-494C-8976-6BFB0C8A7AF2}">
      <dgm:prSet/>
      <dgm:spPr/>
      <dgm:t>
        <a:bodyPr/>
        <a:lstStyle/>
        <a:p>
          <a:endParaRPr lang="ru-RU"/>
        </a:p>
      </dgm:t>
    </dgm:pt>
    <dgm:pt modelId="{87113FCC-7211-4DE6-93C0-8170975E2C3C}">
      <dgm:prSet phldrT="[Текст]"/>
      <dgm:spPr/>
      <dgm:t>
        <a:bodyPr/>
        <a:lstStyle/>
        <a:p>
          <a:pPr algn="just"/>
          <a:r>
            <a:rPr lang="ru-RU" dirty="0" smtClean="0">
              <a:solidFill>
                <a:srgbClr val="002060"/>
              </a:solidFill>
            </a:rPr>
            <a:t>Все школьники обучаются сходным образом – система направлена на удовлетворение разнообразных потребностей учащихся. Персонализация образовательного  опыта. </a:t>
          </a:r>
          <a:endParaRPr lang="ru-RU" dirty="0">
            <a:solidFill>
              <a:srgbClr val="002060"/>
            </a:solidFill>
          </a:endParaRPr>
        </a:p>
      </dgm:t>
    </dgm:pt>
    <dgm:pt modelId="{C2DA6DEB-317D-4253-8A42-453FC8939DB6}" type="parTrans" cxnId="{45C5F193-AC3B-4800-BD54-C79D3D7AABB6}">
      <dgm:prSet/>
      <dgm:spPr/>
      <dgm:t>
        <a:bodyPr/>
        <a:lstStyle/>
        <a:p>
          <a:endParaRPr lang="ru-RU"/>
        </a:p>
      </dgm:t>
    </dgm:pt>
    <dgm:pt modelId="{49090C78-3013-4138-BFEF-A44DABD2D1C4}" type="sibTrans" cxnId="{45C5F193-AC3B-4800-BD54-C79D3D7AABB6}">
      <dgm:prSet/>
      <dgm:spPr/>
      <dgm:t>
        <a:bodyPr/>
        <a:lstStyle/>
        <a:p>
          <a:endParaRPr lang="ru-RU"/>
        </a:p>
      </dgm:t>
    </dgm:pt>
    <dgm:pt modelId="{C0311113-7F88-4768-94DD-19ABDF448269}" type="pres">
      <dgm:prSet presAssocID="{1AE7187B-7E4D-47FC-A292-96018DD7DB30}" presName="Name0" presStyleCnt="0">
        <dgm:presLayoutVars>
          <dgm:chMax val="7"/>
          <dgm:chPref val="7"/>
          <dgm:dir/>
        </dgm:presLayoutVars>
      </dgm:prSet>
      <dgm:spPr/>
      <dgm:t>
        <a:bodyPr/>
        <a:lstStyle/>
        <a:p>
          <a:endParaRPr lang="ru-RU"/>
        </a:p>
      </dgm:t>
    </dgm:pt>
    <dgm:pt modelId="{7EB22C17-86F9-484B-AF36-6F640C64F869}" type="pres">
      <dgm:prSet presAssocID="{1AE7187B-7E4D-47FC-A292-96018DD7DB30}" presName="Name1" presStyleCnt="0"/>
      <dgm:spPr/>
    </dgm:pt>
    <dgm:pt modelId="{87B0D768-3224-48EE-810D-1ECC58D92819}" type="pres">
      <dgm:prSet presAssocID="{1AE7187B-7E4D-47FC-A292-96018DD7DB30}" presName="cycle" presStyleCnt="0"/>
      <dgm:spPr/>
    </dgm:pt>
    <dgm:pt modelId="{C7B9A88F-E639-4170-B8F7-710898E87612}" type="pres">
      <dgm:prSet presAssocID="{1AE7187B-7E4D-47FC-A292-96018DD7DB30}" presName="srcNode" presStyleLbl="node1" presStyleIdx="0" presStyleCnt="3"/>
      <dgm:spPr/>
    </dgm:pt>
    <dgm:pt modelId="{EC62F305-8102-4E18-A5BC-31024A03D88C}" type="pres">
      <dgm:prSet presAssocID="{1AE7187B-7E4D-47FC-A292-96018DD7DB30}" presName="conn" presStyleLbl="parChTrans1D2" presStyleIdx="0" presStyleCnt="1"/>
      <dgm:spPr/>
      <dgm:t>
        <a:bodyPr/>
        <a:lstStyle/>
        <a:p>
          <a:endParaRPr lang="ru-RU"/>
        </a:p>
      </dgm:t>
    </dgm:pt>
    <dgm:pt modelId="{0B0CF020-48B9-4B96-ADDB-9C88A6436E77}" type="pres">
      <dgm:prSet presAssocID="{1AE7187B-7E4D-47FC-A292-96018DD7DB30}" presName="extraNode" presStyleLbl="node1" presStyleIdx="0" presStyleCnt="3"/>
      <dgm:spPr/>
    </dgm:pt>
    <dgm:pt modelId="{C6E6865E-367E-471E-B7C5-6A425C265D29}" type="pres">
      <dgm:prSet presAssocID="{1AE7187B-7E4D-47FC-A292-96018DD7DB30}" presName="dstNode" presStyleLbl="node1" presStyleIdx="0" presStyleCnt="3"/>
      <dgm:spPr/>
    </dgm:pt>
    <dgm:pt modelId="{46482ADE-CC32-4405-A91F-C1D4C65E470E}" type="pres">
      <dgm:prSet presAssocID="{BF1CF1EC-327C-40D2-B066-42B83E35185B}" presName="text_1" presStyleLbl="node1" presStyleIdx="0" presStyleCnt="3">
        <dgm:presLayoutVars>
          <dgm:bulletEnabled val="1"/>
        </dgm:presLayoutVars>
      </dgm:prSet>
      <dgm:spPr/>
      <dgm:t>
        <a:bodyPr/>
        <a:lstStyle/>
        <a:p>
          <a:endParaRPr lang="ru-RU"/>
        </a:p>
      </dgm:t>
    </dgm:pt>
    <dgm:pt modelId="{61A0256F-BCD3-474C-BF60-6A85B8A80604}" type="pres">
      <dgm:prSet presAssocID="{BF1CF1EC-327C-40D2-B066-42B83E35185B}" presName="accent_1" presStyleCnt="0"/>
      <dgm:spPr/>
    </dgm:pt>
    <dgm:pt modelId="{25039843-7EA3-48A8-9E61-30964E9F37EF}" type="pres">
      <dgm:prSet presAssocID="{BF1CF1EC-327C-40D2-B066-42B83E35185B}" presName="accentRepeatNode" presStyleLbl="solidFgAcc1" presStyleIdx="0" presStyleCnt="3"/>
      <dgm:spPr/>
    </dgm:pt>
    <dgm:pt modelId="{873B8ECF-95AA-4E0E-844F-4A7F021634A5}" type="pres">
      <dgm:prSet presAssocID="{E04E6978-3849-468D-9D97-DC464E7BDE4D}" presName="text_2" presStyleLbl="node1" presStyleIdx="1" presStyleCnt="3">
        <dgm:presLayoutVars>
          <dgm:bulletEnabled val="1"/>
        </dgm:presLayoutVars>
      </dgm:prSet>
      <dgm:spPr/>
      <dgm:t>
        <a:bodyPr/>
        <a:lstStyle/>
        <a:p>
          <a:endParaRPr lang="ru-RU"/>
        </a:p>
      </dgm:t>
    </dgm:pt>
    <dgm:pt modelId="{15558A7B-8AE8-4028-843C-065ADA6C133A}" type="pres">
      <dgm:prSet presAssocID="{E04E6978-3849-468D-9D97-DC464E7BDE4D}" presName="accent_2" presStyleCnt="0"/>
      <dgm:spPr/>
    </dgm:pt>
    <dgm:pt modelId="{98E7E8B8-662C-4934-9D38-8E21D10D075C}" type="pres">
      <dgm:prSet presAssocID="{E04E6978-3849-468D-9D97-DC464E7BDE4D}" presName="accentRepeatNode" presStyleLbl="solidFgAcc1" presStyleIdx="1" presStyleCnt="3"/>
      <dgm:spPr/>
    </dgm:pt>
    <dgm:pt modelId="{C0591323-698B-4F93-9B37-928F68C6DB4C}" type="pres">
      <dgm:prSet presAssocID="{87113FCC-7211-4DE6-93C0-8170975E2C3C}" presName="text_3" presStyleLbl="node1" presStyleIdx="2" presStyleCnt="3">
        <dgm:presLayoutVars>
          <dgm:bulletEnabled val="1"/>
        </dgm:presLayoutVars>
      </dgm:prSet>
      <dgm:spPr/>
      <dgm:t>
        <a:bodyPr/>
        <a:lstStyle/>
        <a:p>
          <a:endParaRPr lang="ru-RU"/>
        </a:p>
      </dgm:t>
    </dgm:pt>
    <dgm:pt modelId="{25682517-1C49-4CDA-9CDB-6B2E50A19F9F}" type="pres">
      <dgm:prSet presAssocID="{87113FCC-7211-4DE6-93C0-8170975E2C3C}" presName="accent_3" presStyleCnt="0"/>
      <dgm:spPr/>
    </dgm:pt>
    <dgm:pt modelId="{447D8D28-8307-425D-88CB-88AD829CF919}" type="pres">
      <dgm:prSet presAssocID="{87113FCC-7211-4DE6-93C0-8170975E2C3C}" presName="accentRepeatNode" presStyleLbl="solidFgAcc1" presStyleIdx="2" presStyleCnt="3"/>
      <dgm:spPr/>
    </dgm:pt>
  </dgm:ptLst>
  <dgm:cxnLst>
    <dgm:cxn modelId="{D8C2D670-1F6E-4CA2-B88D-A4C85F0B8979}" srcId="{1AE7187B-7E4D-47FC-A292-96018DD7DB30}" destId="{BF1CF1EC-327C-40D2-B066-42B83E35185B}" srcOrd="0" destOrd="0" parTransId="{CBC16040-EE60-4E21-8C6F-9F309C0E6FA5}" sibTransId="{B4B416DC-2E77-4C1C-BDE8-7B558EDAA7E5}"/>
    <dgm:cxn modelId="{762CD5E1-215B-40CC-AB8E-1EA515B47C0D}" type="presOf" srcId="{E04E6978-3849-468D-9D97-DC464E7BDE4D}" destId="{873B8ECF-95AA-4E0E-844F-4A7F021634A5}" srcOrd="0" destOrd="0" presId="urn:microsoft.com/office/officeart/2008/layout/VerticalCurvedList"/>
    <dgm:cxn modelId="{3932C8CB-946E-4E1B-A723-3BEFAA9F6539}" type="presOf" srcId="{1AE7187B-7E4D-47FC-A292-96018DD7DB30}" destId="{C0311113-7F88-4768-94DD-19ABDF448269}" srcOrd="0" destOrd="0" presId="urn:microsoft.com/office/officeart/2008/layout/VerticalCurvedList"/>
    <dgm:cxn modelId="{C8C99E06-FADC-4FAB-8434-250BD3357177}" type="presOf" srcId="{87113FCC-7211-4DE6-93C0-8170975E2C3C}" destId="{C0591323-698B-4F93-9B37-928F68C6DB4C}" srcOrd="0" destOrd="0" presId="urn:microsoft.com/office/officeart/2008/layout/VerticalCurvedList"/>
    <dgm:cxn modelId="{321AEA1D-7CD5-494C-8976-6BFB0C8A7AF2}" srcId="{1AE7187B-7E4D-47FC-A292-96018DD7DB30}" destId="{E04E6978-3849-468D-9D97-DC464E7BDE4D}" srcOrd="1" destOrd="0" parTransId="{FC20016B-34EF-4BAB-B97E-A1A4A0235792}" sibTransId="{C1843B3D-B55A-4401-9E05-3A8668688BDF}"/>
    <dgm:cxn modelId="{45C5F193-AC3B-4800-BD54-C79D3D7AABB6}" srcId="{1AE7187B-7E4D-47FC-A292-96018DD7DB30}" destId="{87113FCC-7211-4DE6-93C0-8170975E2C3C}" srcOrd="2" destOrd="0" parTransId="{C2DA6DEB-317D-4253-8A42-453FC8939DB6}" sibTransId="{49090C78-3013-4138-BFEF-A44DABD2D1C4}"/>
    <dgm:cxn modelId="{FBE7B1B4-016E-4A63-82CA-C8A7D4929008}" type="presOf" srcId="{B4B416DC-2E77-4C1C-BDE8-7B558EDAA7E5}" destId="{EC62F305-8102-4E18-A5BC-31024A03D88C}" srcOrd="0" destOrd="0" presId="urn:microsoft.com/office/officeart/2008/layout/VerticalCurvedList"/>
    <dgm:cxn modelId="{3212180E-B11E-4C5F-BE90-6FABF1B74FBC}" type="presOf" srcId="{BF1CF1EC-327C-40D2-B066-42B83E35185B}" destId="{46482ADE-CC32-4405-A91F-C1D4C65E470E}" srcOrd="0" destOrd="0" presId="urn:microsoft.com/office/officeart/2008/layout/VerticalCurvedList"/>
    <dgm:cxn modelId="{F4E6BE88-3947-48CD-B6BA-72007A31ACA7}" type="presParOf" srcId="{C0311113-7F88-4768-94DD-19ABDF448269}" destId="{7EB22C17-86F9-484B-AF36-6F640C64F869}" srcOrd="0" destOrd="0" presId="urn:microsoft.com/office/officeart/2008/layout/VerticalCurvedList"/>
    <dgm:cxn modelId="{DCB23308-CCCE-42CF-9DC0-4E1962E46187}" type="presParOf" srcId="{7EB22C17-86F9-484B-AF36-6F640C64F869}" destId="{87B0D768-3224-48EE-810D-1ECC58D92819}" srcOrd="0" destOrd="0" presId="urn:microsoft.com/office/officeart/2008/layout/VerticalCurvedList"/>
    <dgm:cxn modelId="{33B0900D-942B-489B-AD90-D786488AB6F0}" type="presParOf" srcId="{87B0D768-3224-48EE-810D-1ECC58D92819}" destId="{C7B9A88F-E639-4170-B8F7-710898E87612}" srcOrd="0" destOrd="0" presId="urn:microsoft.com/office/officeart/2008/layout/VerticalCurvedList"/>
    <dgm:cxn modelId="{BAC31BCD-708B-46D2-93CA-7FCCD22B4772}" type="presParOf" srcId="{87B0D768-3224-48EE-810D-1ECC58D92819}" destId="{EC62F305-8102-4E18-A5BC-31024A03D88C}" srcOrd="1" destOrd="0" presId="urn:microsoft.com/office/officeart/2008/layout/VerticalCurvedList"/>
    <dgm:cxn modelId="{587FBFB2-CADE-408E-B864-E8C7B6562387}" type="presParOf" srcId="{87B0D768-3224-48EE-810D-1ECC58D92819}" destId="{0B0CF020-48B9-4B96-ADDB-9C88A6436E77}" srcOrd="2" destOrd="0" presId="urn:microsoft.com/office/officeart/2008/layout/VerticalCurvedList"/>
    <dgm:cxn modelId="{A9ED4E8E-0385-42CF-863E-71690268D8DD}" type="presParOf" srcId="{87B0D768-3224-48EE-810D-1ECC58D92819}" destId="{C6E6865E-367E-471E-B7C5-6A425C265D29}" srcOrd="3" destOrd="0" presId="urn:microsoft.com/office/officeart/2008/layout/VerticalCurvedList"/>
    <dgm:cxn modelId="{057A3667-A858-4A15-AD15-E77C8067F1C8}" type="presParOf" srcId="{7EB22C17-86F9-484B-AF36-6F640C64F869}" destId="{46482ADE-CC32-4405-A91F-C1D4C65E470E}" srcOrd="1" destOrd="0" presId="urn:microsoft.com/office/officeart/2008/layout/VerticalCurvedList"/>
    <dgm:cxn modelId="{54661F1A-5104-4F10-A476-497C3D6777EB}" type="presParOf" srcId="{7EB22C17-86F9-484B-AF36-6F640C64F869}" destId="{61A0256F-BCD3-474C-BF60-6A85B8A80604}" srcOrd="2" destOrd="0" presId="urn:microsoft.com/office/officeart/2008/layout/VerticalCurvedList"/>
    <dgm:cxn modelId="{2CF49B7F-021A-441F-9B83-D6D6425E0C12}" type="presParOf" srcId="{61A0256F-BCD3-474C-BF60-6A85B8A80604}" destId="{25039843-7EA3-48A8-9E61-30964E9F37EF}" srcOrd="0" destOrd="0" presId="urn:microsoft.com/office/officeart/2008/layout/VerticalCurvedList"/>
    <dgm:cxn modelId="{EF960054-C95E-4A1C-B293-7FF447F5B2FA}" type="presParOf" srcId="{7EB22C17-86F9-484B-AF36-6F640C64F869}" destId="{873B8ECF-95AA-4E0E-844F-4A7F021634A5}" srcOrd="3" destOrd="0" presId="urn:microsoft.com/office/officeart/2008/layout/VerticalCurvedList"/>
    <dgm:cxn modelId="{9FE6B706-7DE7-46AC-BC66-29C310C03A05}" type="presParOf" srcId="{7EB22C17-86F9-484B-AF36-6F640C64F869}" destId="{15558A7B-8AE8-4028-843C-065ADA6C133A}" srcOrd="4" destOrd="0" presId="urn:microsoft.com/office/officeart/2008/layout/VerticalCurvedList"/>
    <dgm:cxn modelId="{8BCDAB5D-B41B-49FA-ACD6-8E1E5BED8F89}" type="presParOf" srcId="{15558A7B-8AE8-4028-843C-065ADA6C133A}" destId="{98E7E8B8-662C-4934-9D38-8E21D10D075C}" srcOrd="0" destOrd="0" presId="urn:microsoft.com/office/officeart/2008/layout/VerticalCurvedList"/>
    <dgm:cxn modelId="{3E263CCD-2B04-44C9-83CC-4FF87E83B03E}" type="presParOf" srcId="{7EB22C17-86F9-484B-AF36-6F640C64F869}" destId="{C0591323-698B-4F93-9B37-928F68C6DB4C}" srcOrd="5" destOrd="0" presId="urn:microsoft.com/office/officeart/2008/layout/VerticalCurvedList"/>
    <dgm:cxn modelId="{EF06B3D2-566F-4678-B1EB-E3C8B0EB2BC2}" type="presParOf" srcId="{7EB22C17-86F9-484B-AF36-6F640C64F869}" destId="{25682517-1C49-4CDA-9CDB-6B2E50A19F9F}" srcOrd="6" destOrd="0" presId="urn:microsoft.com/office/officeart/2008/layout/VerticalCurvedList"/>
    <dgm:cxn modelId="{F2848741-91BB-497C-82AA-D3ADFD6ACA6C}" type="presParOf" srcId="{25682517-1C49-4CDA-9CDB-6B2E50A19F9F}" destId="{447D8D28-8307-425D-88CB-88AD829CF91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E7187B-7E4D-47FC-A292-96018DD7DB3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BF1CF1EC-327C-40D2-B066-42B83E35185B}">
      <dgm:prSet phldrT="[Текст]" custT="1"/>
      <dgm:spPr/>
      <dgm:t>
        <a:bodyPr/>
        <a:lstStyle/>
        <a:p>
          <a:pPr algn="just"/>
          <a:r>
            <a:rPr lang="ru-RU" sz="2800" dirty="0" smtClean="0">
              <a:solidFill>
                <a:srgbClr val="002060"/>
              </a:solidFill>
            </a:rPr>
            <a:t>Нигде качество школьной системы не превышает качества подготовки учителей. Отбор и обучение преподавательского состава. Помощь учителям, особенно молодым. Создание среды взаимодействия для освоения лучших практик.  Поощряют учителей расти профессионально, расти по карьере</a:t>
          </a:r>
          <a:endParaRPr lang="ru-RU" sz="2800" dirty="0">
            <a:solidFill>
              <a:srgbClr val="002060"/>
            </a:solidFill>
          </a:endParaRPr>
        </a:p>
      </dgm:t>
    </dgm:pt>
    <dgm:pt modelId="{CBC16040-EE60-4E21-8C6F-9F309C0E6FA5}" type="parTrans" cxnId="{D8C2D670-1F6E-4CA2-B88D-A4C85F0B8979}">
      <dgm:prSet/>
      <dgm:spPr/>
      <dgm:t>
        <a:bodyPr/>
        <a:lstStyle/>
        <a:p>
          <a:endParaRPr lang="ru-RU"/>
        </a:p>
      </dgm:t>
    </dgm:pt>
    <dgm:pt modelId="{B4B416DC-2E77-4C1C-BDE8-7B558EDAA7E5}" type="sibTrans" cxnId="{D8C2D670-1F6E-4CA2-B88D-A4C85F0B8979}">
      <dgm:prSet/>
      <dgm:spPr/>
      <dgm:t>
        <a:bodyPr/>
        <a:lstStyle/>
        <a:p>
          <a:endParaRPr lang="ru-RU"/>
        </a:p>
      </dgm:t>
    </dgm:pt>
    <dgm:pt modelId="{E04E6978-3849-468D-9D97-DC464E7BDE4D}">
      <dgm:prSet phldrT="[Текст]" custT="1"/>
      <dgm:spPr/>
      <dgm:t>
        <a:bodyPr/>
        <a:lstStyle/>
        <a:p>
          <a:pPr algn="just"/>
          <a:r>
            <a:rPr lang="ru-RU" sz="2400" baseline="0" dirty="0" smtClean="0">
              <a:solidFill>
                <a:srgbClr val="002060"/>
              </a:solidFill>
            </a:rPr>
            <a:t>Амбициозные цели, определяющие, на что должны быть способны учащиеся и чему учителя должны учить своих учеников. </a:t>
          </a:r>
        </a:p>
        <a:p>
          <a:pPr algn="just"/>
          <a:r>
            <a:rPr lang="ru-RU" sz="2400" baseline="0" dirty="0" smtClean="0">
              <a:solidFill>
                <a:srgbClr val="002060"/>
              </a:solidFill>
            </a:rPr>
            <a:t>Уход от административного контроля и отчетности к профессиональным формам организации труда. Горизонтальные связи между учителями и школами. Инновационные сети.</a:t>
          </a:r>
          <a:endParaRPr lang="ru-RU" sz="2400" dirty="0">
            <a:solidFill>
              <a:srgbClr val="002060"/>
            </a:solidFill>
          </a:endParaRPr>
        </a:p>
      </dgm:t>
    </dgm:pt>
    <dgm:pt modelId="{FC20016B-34EF-4BAB-B97E-A1A4A0235792}" type="parTrans" cxnId="{321AEA1D-7CD5-494C-8976-6BFB0C8A7AF2}">
      <dgm:prSet/>
      <dgm:spPr/>
      <dgm:t>
        <a:bodyPr/>
        <a:lstStyle/>
        <a:p>
          <a:endParaRPr lang="ru-RU"/>
        </a:p>
      </dgm:t>
    </dgm:pt>
    <dgm:pt modelId="{C1843B3D-B55A-4401-9E05-3A8668688BDF}" type="sibTrans" cxnId="{321AEA1D-7CD5-494C-8976-6BFB0C8A7AF2}">
      <dgm:prSet/>
      <dgm:spPr/>
      <dgm:t>
        <a:bodyPr/>
        <a:lstStyle/>
        <a:p>
          <a:endParaRPr lang="ru-RU"/>
        </a:p>
      </dgm:t>
    </dgm:pt>
    <dgm:pt modelId="{87113FCC-7211-4DE6-93C0-8170975E2C3C}">
      <dgm:prSet phldrT="[Текст]"/>
      <dgm:spPr/>
      <dgm:t>
        <a:bodyPr/>
        <a:lstStyle/>
        <a:p>
          <a:pPr algn="just"/>
          <a:r>
            <a:rPr lang="ru-RU" dirty="0" smtClean="0">
              <a:solidFill>
                <a:srgbClr val="002060"/>
              </a:solidFill>
            </a:rPr>
            <a:t>Каждому учащемуся обеспечивают образование высокого уровня. </a:t>
          </a:r>
        </a:p>
        <a:p>
          <a:pPr algn="just"/>
          <a:r>
            <a:rPr lang="ru-RU" dirty="0" smtClean="0">
              <a:solidFill>
                <a:srgbClr val="002060"/>
              </a:solidFill>
            </a:rPr>
            <a:t>Сильнейшие директора привлекаются в самые трудные школы и самые талантливые учителя приглашаются в самые сложные классы.</a:t>
          </a:r>
          <a:endParaRPr lang="ru-RU" dirty="0">
            <a:solidFill>
              <a:srgbClr val="002060"/>
            </a:solidFill>
          </a:endParaRPr>
        </a:p>
      </dgm:t>
    </dgm:pt>
    <dgm:pt modelId="{C2DA6DEB-317D-4253-8A42-453FC8939DB6}" type="parTrans" cxnId="{45C5F193-AC3B-4800-BD54-C79D3D7AABB6}">
      <dgm:prSet/>
      <dgm:spPr/>
      <dgm:t>
        <a:bodyPr/>
        <a:lstStyle/>
        <a:p>
          <a:endParaRPr lang="ru-RU"/>
        </a:p>
      </dgm:t>
    </dgm:pt>
    <dgm:pt modelId="{49090C78-3013-4138-BFEF-A44DABD2D1C4}" type="sibTrans" cxnId="{45C5F193-AC3B-4800-BD54-C79D3D7AABB6}">
      <dgm:prSet/>
      <dgm:spPr/>
      <dgm:t>
        <a:bodyPr/>
        <a:lstStyle/>
        <a:p>
          <a:endParaRPr lang="ru-RU"/>
        </a:p>
      </dgm:t>
    </dgm:pt>
    <dgm:pt modelId="{CB803764-2E4B-4B74-A082-243316512378}">
      <dgm:prSet phldrT="[Текст]"/>
      <dgm:spPr/>
      <dgm:t>
        <a:bodyPr/>
        <a:lstStyle/>
        <a:p>
          <a:pPr algn="just"/>
          <a:r>
            <a:rPr lang="ru-RU" dirty="0" smtClean="0">
              <a:solidFill>
                <a:srgbClr val="002060"/>
              </a:solidFill>
            </a:rPr>
            <a:t>Выбранный образовательный курс внедряется повсеместно, контролируется. </a:t>
          </a:r>
        </a:p>
        <a:p>
          <a:pPr algn="just"/>
          <a:r>
            <a:rPr lang="ru-RU" dirty="0" smtClean="0">
              <a:solidFill>
                <a:srgbClr val="002060"/>
              </a:solidFill>
            </a:rPr>
            <a:t>Согласованность образовательной политики в течение длительного времени.  </a:t>
          </a:r>
          <a:endParaRPr lang="ru-RU" dirty="0">
            <a:solidFill>
              <a:srgbClr val="002060"/>
            </a:solidFill>
          </a:endParaRPr>
        </a:p>
      </dgm:t>
    </dgm:pt>
    <dgm:pt modelId="{7227DCC4-9712-434B-98BF-0BAF506876F6}" type="parTrans" cxnId="{41319400-349F-46D4-A795-2E50E9EB82A3}">
      <dgm:prSet/>
      <dgm:spPr/>
      <dgm:t>
        <a:bodyPr/>
        <a:lstStyle/>
        <a:p>
          <a:endParaRPr lang="ru-RU"/>
        </a:p>
      </dgm:t>
    </dgm:pt>
    <dgm:pt modelId="{735C0F42-52DE-4BFE-B0E4-D9BEB6A97133}" type="sibTrans" cxnId="{41319400-349F-46D4-A795-2E50E9EB82A3}">
      <dgm:prSet/>
      <dgm:spPr/>
      <dgm:t>
        <a:bodyPr/>
        <a:lstStyle/>
        <a:p>
          <a:endParaRPr lang="ru-RU"/>
        </a:p>
      </dgm:t>
    </dgm:pt>
    <dgm:pt modelId="{C0311113-7F88-4768-94DD-19ABDF448269}" type="pres">
      <dgm:prSet presAssocID="{1AE7187B-7E4D-47FC-A292-96018DD7DB30}" presName="Name0" presStyleCnt="0">
        <dgm:presLayoutVars>
          <dgm:chMax val="7"/>
          <dgm:chPref val="7"/>
          <dgm:dir/>
        </dgm:presLayoutVars>
      </dgm:prSet>
      <dgm:spPr/>
      <dgm:t>
        <a:bodyPr/>
        <a:lstStyle/>
        <a:p>
          <a:endParaRPr lang="ru-RU"/>
        </a:p>
      </dgm:t>
    </dgm:pt>
    <dgm:pt modelId="{7EB22C17-86F9-484B-AF36-6F640C64F869}" type="pres">
      <dgm:prSet presAssocID="{1AE7187B-7E4D-47FC-A292-96018DD7DB30}" presName="Name1" presStyleCnt="0"/>
      <dgm:spPr/>
    </dgm:pt>
    <dgm:pt modelId="{87B0D768-3224-48EE-810D-1ECC58D92819}" type="pres">
      <dgm:prSet presAssocID="{1AE7187B-7E4D-47FC-A292-96018DD7DB30}" presName="cycle" presStyleCnt="0"/>
      <dgm:spPr/>
    </dgm:pt>
    <dgm:pt modelId="{C7B9A88F-E639-4170-B8F7-710898E87612}" type="pres">
      <dgm:prSet presAssocID="{1AE7187B-7E4D-47FC-A292-96018DD7DB30}" presName="srcNode" presStyleLbl="node1" presStyleIdx="0" presStyleCnt="4"/>
      <dgm:spPr/>
    </dgm:pt>
    <dgm:pt modelId="{EC62F305-8102-4E18-A5BC-31024A03D88C}" type="pres">
      <dgm:prSet presAssocID="{1AE7187B-7E4D-47FC-A292-96018DD7DB30}" presName="conn" presStyleLbl="parChTrans1D2" presStyleIdx="0" presStyleCnt="1"/>
      <dgm:spPr/>
      <dgm:t>
        <a:bodyPr/>
        <a:lstStyle/>
        <a:p>
          <a:endParaRPr lang="ru-RU"/>
        </a:p>
      </dgm:t>
    </dgm:pt>
    <dgm:pt modelId="{0B0CF020-48B9-4B96-ADDB-9C88A6436E77}" type="pres">
      <dgm:prSet presAssocID="{1AE7187B-7E4D-47FC-A292-96018DD7DB30}" presName="extraNode" presStyleLbl="node1" presStyleIdx="0" presStyleCnt="4"/>
      <dgm:spPr/>
    </dgm:pt>
    <dgm:pt modelId="{C6E6865E-367E-471E-B7C5-6A425C265D29}" type="pres">
      <dgm:prSet presAssocID="{1AE7187B-7E4D-47FC-A292-96018DD7DB30}" presName="dstNode" presStyleLbl="node1" presStyleIdx="0" presStyleCnt="4"/>
      <dgm:spPr/>
    </dgm:pt>
    <dgm:pt modelId="{46482ADE-CC32-4405-A91F-C1D4C65E470E}" type="pres">
      <dgm:prSet presAssocID="{BF1CF1EC-327C-40D2-B066-42B83E35185B}" presName="text_1" presStyleLbl="node1" presStyleIdx="0" presStyleCnt="4">
        <dgm:presLayoutVars>
          <dgm:bulletEnabled val="1"/>
        </dgm:presLayoutVars>
      </dgm:prSet>
      <dgm:spPr/>
      <dgm:t>
        <a:bodyPr/>
        <a:lstStyle/>
        <a:p>
          <a:endParaRPr lang="ru-RU"/>
        </a:p>
      </dgm:t>
    </dgm:pt>
    <dgm:pt modelId="{61A0256F-BCD3-474C-BF60-6A85B8A80604}" type="pres">
      <dgm:prSet presAssocID="{BF1CF1EC-327C-40D2-B066-42B83E35185B}" presName="accent_1" presStyleCnt="0"/>
      <dgm:spPr/>
    </dgm:pt>
    <dgm:pt modelId="{25039843-7EA3-48A8-9E61-30964E9F37EF}" type="pres">
      <dgm:prSet presAssocID="{BF1CF1EC-327C-40D2-B066-42B83E35185B}" presName="accentRepeatNode" presStyleLbl="solidFgAcc1" presStyleIdx="0" presStyleCnt="4"/>
      <dgm:spPr/>
    </dgm:pt>
    <dgm:pt modelId="{873B8ECF-95AA-4E0E-844F-4A7F021634A5}" type="pres">
      <dgm:prSet presAssocID="{E04E6978-3849-468D-9D97-DC464E7BDE4D}" presName="text_2" presStyleLbl="node1" presStyleIdx="1" presStyleCnt="4" custLinFactNeighborX="-559" custLinFactNeighborY="3501">
        <dgm:presLayoutVars>
          <dgm:bulletEnabled val="1"/>
        </dgm:presLayoutVars>
      </dgm:prSet>
      <dgm:spPr/>
      <dgm:t>
        <a:bodyPr/>
        <a:lstStyle/>
        <a:p>
          <a:endParaRPr lang="ru-RU"/>
        </a:p>
      </dgm:t>
    </dgm:pt>
    <dgm:pt modelId="{15558A7B-8AE8-4028-843C-065ADA6C133A}" type="pres">
      <dgm:prSet presAssocID="{E04E6978-3849-468D-9D97-DC464E7BDE4D}" presName="accent_2" presStyleCnt="0"/>
      <dgm:spPr/>
    </dgm:pt>
    <dgm:pt modelId="{98E7E8B8-662C-4934-9D38-8E21D10D075C}" type="pres">
      <dgm:prSet presAssocID="{E04E6978-3849-468D-9D97-DC464E7BDE4D}" presName="accentRepeatNode" presStyleLbl="solidFgAcc1" presStyleIdx="1" presStyleCnt="4"/>
      <dgm:spPr/>
    </dgm:pt>
    <dgm:pt modelId="{C0591323-698B-4F93-9B37-928F68C6DB4C}" type="pres">
      <dgm:prSet presAssocID="{87113FCC-7211-4DE6-93C0-8170975E2C3C}" presName="text_3" presStyleLbl="node1" presStyleIdx="2" presStyleCnt="4">
        <dgm:presLayoutVars>
          <dgm:bulletEnabled val="1"/>
        </dgm:presLayoutVars>
      </dgm:prSet>
      <dgm:spPr/>
      <dgm:t>
        <a:bodyPr/>
        <a:lstStyle/>
        <a:p>
          <a:endParaRPr lang="ru-RU"/>
        </a:p>
      </dgm:t>
    </dgm:pt>
    <dgm:pt modelId="{25682517-1C49-4CDA-9CDB-6B2E50A19F9F}" type="pres">
      <dgm:prSet presAssocID="{87113FCC-7211-4DE6-93C0-8170975E2C3C}" presName="accent_3" presStyleCnt="0"/>
      <dgm:spPr/>
    </dgm:pt>
    <dgm:pt modelId="{447D8D28-8307-425D-88CB-88AD829CF919}" type="pres">
      <dgm:prSet presAssocID="{87113FCC-7211-4DE6-93C0-8170975E2C3C}" presName="accentRepeatNode" presStyleLbl="solidFgAcc1" presStyleIdx="2" presStyleCnt="4"/>
      <dgm:spPr/>
    </dgm:pt>
    <dgm:pt modelId="{8BE53321-AAD9-4858-8FCA-0E31DFF4C80A}" type="pres">
      <dgm:prSet presAssocID="{CB803764-2E4B-4B74-A082-243316512378}" presName="text_4" presStyleLbl="node1" presStyleIdx="3" presStyleCnt="4" custLinFactNeighborX="-784" custLinFactNeighborY="5835">
        <dgm:presLayoutVars>
          <dgm:bulletEnabled val="1"/>
        </dgm:presLayoutVars>
      </dgm:prSet>
      <dgm:spPr/>
      <dgm:t>
        <a:bodyPr/>
        <a:lstStyle/>
        <a:p>
          <a:endParaRPr lang="ru-RU"/>
        </a:p>
      </dgm:t>
    </dgm:pt>
    <dgm:pt modelId="{F0FA9137-4098-4E2B-90A4-CF2C79A612B6}" type="pres">
      <dgm:prSet presAssocID="{CB803764-2E4B-4B74-A082-243316512378}" presName="accent_4" presStyleCnt="0"/>
      <dgm:spPr/>
    </dgm:pt>
    <dgm:pt modelId="{CE486B04-2051-490B-82B1-997FF4F31F1E}" type="pres">
      <dgm:prSet presAssocID="{CB803764-2E4B-4B74-A082-243316512378}" presName="accentRepeatNode" presStyleLbl="solidFgAcc1" presStyleIdx="3" presStyleCnt="4"/>
      <dgm:spPr/>
    </dgm:pt>
  </dgm:ptLst>
  <dgm:cxnLst>
    <dgm:cxn modelId="{1448415E-8868-46A9-BAF3-1EBDBD2F2895}" type="presOf" srcId="{1AE7187B-7E4D-47FC-A292-96018DD7DB30}" destId="{C0311113-7F88-4768-94DD-19ABDF448269}" srcOrd="0" destOrd="0" presId="urn:microsoft.com/office/officeart/2008/layout/VerticalCurvedList"/>
    <dgm:cxn modelId="{04C93F8A-7641-408C-939D-D027EB491733}" type="presOf" srcId="{CB803764-2E4B-4B74-A082-243316512378}" destId="{8BE53321-AAD9-4858-8FCA-0E31DFF4C80A}" srcOrd="0" destOrd="0" presId="urn:microsoft.com/office/officeart/2008/layout/VerticalCurvedList"/>
    <dgm:cxn modelId="{D8C2D670-1F6E-4CA2-B88D-A4C85F0B8979}" srcId="{1AE7187B-7E4D-47FC-A292-96018DD7DB30}" destId="{BF1CF1EC-327C-40D2-B066-42B83E35185B}" srcOrd="0" destOrd="0" parTransId="{CBC16040-EE60-4E21-8C6F-9F309C0E6FA5}" sibTransId="{B4B416DC-2E77-4C1C-BDE8-7B558EDAA7E5}"/>
    <dgm:cxn modelId="{AD0B4A86-9C2C-4412-A796-554675A5ACC6}" type="presOf" srcId="{BF1CF1EC-327C-40D2-B066-42B83E35185B}" destId="{46482ADE-CC32-4405-A91F-C1D4C65E470E}" srcOrd="0" destOrd="0" presId="urn:microsoft.com/office/officeart/2008/layout/VerticalCurvedList"/>
    <dgm:cxn modelId="{41319400-349F-46D4-A795-2E50E9EB82A3}" srcId="{1AE7187B-7E4D-47FC-A292-96018DD7DB30}" destId="{CB803764-2E4B-4B74-A082-243316512378}" srcOrd="3" destOrd="0" parTransId="{7227DCC4-9712-434B-98BF-0BAF506876F6}" sibTransId="{735C0F42-52DE-4BFE-B0E4-D9BEB6A97133}"/>
    <dgm:cxn modelId="{30F24E46-36FB-4BF5-A004-DEDF78061584}" type="presOf" srcId="{B4B416DC-2E77-4C1C-BDE8-7B558EDAA7E5}" destId="{EC62F305-8102-4E18-A5BC-31024A03D88C}" srcOrd="0" destOrd="0" presId="urn:microsoft.com/office/officeart/2008/layout/VerticalCurvedList"/>
    <dgm:cxn modelId="{2B5D8304-121C-4917-A1CB-CBA2D4F0DFAA}" type="presOf" srcId="{87113FCC-7211-4DE6-93C0-8170975E2C3C}" destId="{C0591323-698B-4F93-9B37-928F68C6DB4C}" srcOrd="0" destOrd="0" presId="urn:microsoft.com/office/officeart/2008/layout/VerticalCurvedList"/>
    <dgm:cxn modelId="{0589DFE1-D2FD-40B4-8E75-72BA00BBDF1D}" type="presOf" srcId="{E04E6978-3849-468D-9D97-DC464E7BDE4D}" destId="{873B8ECF-95AA-4E0E-844F-4A7F021634A5}" srcOrd="0" destOrd="0" presId="urn:microsoft.com/office/officeart/2008/layout/VerticalCurvedList"/>
    <dgm:cxn modelId="{45C5F193-AC3B-4800-BD54-C79D3D7AABB6}" srcId="{1AE7187B-7E4D-47FC-A292-96018DD7DB30}" destId="{87113FCC-7211-4DE6-93C0-8170975E2C3C}" srcOrd="2" destOrd="0" parTransId="{C2DA6DEB-317D-4253-8A42-453FC8939DB6}" sibTransId="{49090C78-3013-4138-BFEF-A44DABD2D1C4}"/>
    <dgm:cxn modelId="{321AEA1D-7CD5-494C-8976-6BFB0C8A7AF2}" srcId="{1AE7187B-7E4D-47FC-A292-96018DD7DB30}" destId="{E04E6978-3849-468D-9D97-DC464E7BDE4D}" srcOrd="1" destOrd="0" parTransId="{FC20016B-34EF-4BAB-B97E-A1A4A0235792}" sibTransId="{C1843B3D-B55A-4401-9E05-3A8668688BDF}"/>
    <dgm:cxn modelId="{3DF7F86C-05BA-4A29-9EE6-A02139CA7DB2}" type="presParOf" srcId="{C0311113-7F88-4768-94DD-19ABDF448269}" destId="{7EB22C17-86F9-484B-AF36-6F640C64F869}" srcOrd="0" destOrd="0" presId="urn:microsoft.com/office/officeart/2008/layout/VerticalCurvedList"/>
    <dgm:cxn modelId="{A0899366-02E2-43FA-AAB4-8F3AD9321DFA}" type="presParOf" srcId="{7EB22C17-86F9-484B-AF36-6F640C64F869}" destId="{87B0D768-3224-48EE-810D-1ECC58D92819}" srcOrd="0" destOrd="0" presId="urn:microsoft.com/office/officeart/2008/layout/VerticalCurvedList"/>
    <dgm:cxn modelId="{1ED159B0-A102-480E-8F42-1FF685A4482D}" type="presParOf" srcId="{87B0D768-3224-48EE-810D-1ECC58D92819}" destId="{C7B9A88F-E639-4170-B8F7-710898E87612}" srcOrd="0" destOrd="0" presId="urn:microsoft.com/office/officeart/2008/layout/VerticalCurvedList"/>
    <dgm:cxn modelId="{370C61D4-0369-466B-942A-C80053A1D49B}" type="presParOf" srcId="{87B0D768-3224-48EE-810D-1ECC58D92819}" destId="{EC62F305-8102-4E18-A5BC-31024A03D88C}" srcOrd="1" destOrd="0" presId="urn:microsoft.com/office/officeart/2008/layout/VerticalCurvedList"/>
    <dgm:cxn modelId="{10B3E418-B7F9-441E-98C0-24A4A16CEE0D}" type="presParOf" srcId="{87B0D768-3224-48EE-810D-1ECC58D92819}" destId="{0B0CF020-48B9-4B96-ADDB-9C88A6436E77}" srcOrd="2" destOrd="0" presId="urn:microsoft.com/office/officeart/2008/layout/VerticalCurvedList"/>
    <dgm:cxn modelId="{CB687537-F60D-4C45-954D-F8679EC1E0D6}" type="presParOf" srcId="{87B0D768-3224-48EE-810D-1ECC58D92819}" destId="{C6E6865E-367E-471E-B7C5-6A425C265D29}" srcOrd="3" destOrd="0" presId="urn:microsoft.com/office/officeart/2008/layout/VerticalCurvedList"/>
    <dgm:cxn modelId="{F5CCEEF8-6A37-4DB7-A69F-7F0778A1F364}" type="presParOf" srcId="{7EB22C17-86F9-484B-AF36-6F640C64F869}" destId="{46482ADE-CC32-4405-A91F-C1D4C65E470E}" srcOrd="1" destOrd="0" presId="urn:microsoft.com/office/officeart/2008/layout/VerticalCurvedList"/>
    <dgm:cxn modelId="{38D2ED36-EBEF-43F3-8B48-2EC5432ABF00}" type="presParOf" srcId="{7EB22C17-86F9-484B-AF36-6F640C64F869}" destId="{61A0256F-BCD3-474C-BF60-6A85B8A80604}" srcOrd="2" destOrd="0" presId="urn:microsoft.com/office/officeart/2008/layout/VerticalCurvedList"/>
    <dgm:cxn modelId="{174FDD61-D203-4DC8-9E46-D3F05C9B30D3}" type="presParOf" srcId="{61A0256F-BCD3-474C-BF60-6A85B8A80604}" destId="{25039843-7EA3-48A8-9E61-30964E9F37EF}" srcOrd="0" destOrd="0" presId="urn:microsoft.com/office/officeart/2008/layout/VerticalCurvedList"/>
    <dgm:cxn modelId="{8AE44F79-11FA-4927-ABFC-49D5E86F4EEE}" type="presParOf" srcId="{7EB22C17-86F9-484B-AF36-6F640C64F869}" destId="{873B8ECF-95AA-4E0E-844F-4A7F021634A5}" srcOrd="3" destOrd="0" presId="urn:microsoft.com/office/officeart/2008/layout/VerticalCurvedList"/>
    <dgm:cxn modelId="{B6AAE583-563F-4405-9F5B-9AB69C90C8B8}" type="presParOf" srcId="{7EB22C17-86F9-484B-AF36-6F640C64F869}" destId="{15558A7B-8AE8-4028-843C-065ADA6C133A}" srcOrd="4" destOrd="0" presId="urn:microsoft.com/office/officeart/2008/layout/VerticalCurvedList"/>
    <dgm:cxn modelId="{F64D3B6C-7E4A-4D2E-9AEE-93361CF4CFD3}" type="presParOf" srcId="{15558A7B-8AE8-4028-843C-065ADA6C133A}" destId="{98E7E8B8-662C-4934-9D38-8E21D10D075C}" srcOrd="0" destOrd="0" presId="urn:microsoft.com/office/officeart/2008/layout/VerticalCurvedList"/>
    <dgm:cxn modelId="{8AA13AD9-440F-401B-A96A-2E3145AEC1D0}" type="presParOf" srcId="{7EB22C17-86F9-484B-AF36-6F640C64F869}" destId="{C0591323-698B-4F93-9B37-928F68C6DB4C}" srcOrd="5" destOrd="0" presId="urn:microsoft.com/office/officeart/2008/layout/VerticalCurvedList"/>
    <dgm:cxn modelId="{9BF25A98-1393-433E-B76B-EF276FC00C20}" type="presParOf" srcId="{7EB22C17-86F9-484B-AF36-6F640C64F869}" destId="{25682517-1C49-4CDA-9CDB-6B2E50A19F9F}" srcOrd="6" destOrd="0" presId="urn:microsoft.com/office/officeart/2008/layout/VerticalCurvedList"/>
    <dgm:cxn modelId="{656EF09B-115B-4C95-AE3E-E76A1C8593CA}" type="presParOf" srcId="{25682517-1C49-4CDA-9CDB-6B2E50A19F9F}" destId="{447D8D28-8307-425D-88CB-88AD829CF919}" srcOrd="0" destOrd="0" presId="urn:microsoft.com/office/officeart/2008/layout/VerticalCurvedList"/>
    <dgm:cxn modelId="{F739A0A4-BCD6-4AFC-B9EB-8A53513D8DF3}" type="presParOf" srcId="{7EB22C17-86F9-484B-AF36-6F640C64F869}" destId="{8BE53321-AAD9-4858-8FCA-0E31DFF4C80A}" srcOrd="7" destOrd="0" presId="urn:microsoft.com/office/officeart/2008/layout/VerticalCurvedList"/>
    <dgm:cxn modelId="{1F630E2D-7847-4C3F-8512-729FBB67C0CB}" type="presParOf" srcId="{7EB22C17-86F9-484B-AF36-6F640C64F869}" destId="{F0FA9137-4098-4E2B-90A4-CF2C79A612B6}" srcOrd="8" destOrd="0" presId="urn:microsoft.com/office/officeart/2008/layout/VerticalCurvedList"/>
    <dgm:cxn modelId="{2BBDB44B-532C-4340-9AAF-C7107605E381}" type="presParOf" srcId="{F0FA9137-4098-4E2B-90A4-CF2C79A612B6}" destId="{CE486B04-2051-490B-82B1-997FF4F31F1E}"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1113DB-A5C8-4FA0-99E6-657B6263D99E}"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ru-RU"/>
        </a:p>
      </dgm:t>
    </dgm:pt>
    <dgm:pt modelId="{4E661D11-D988-4224-8E0E-21FA88DAD617}">
      <dgm:prSet phldrT="[Текст]"/>
      <dgm:spPr>
        <a:solidFill>
          <a:srgbClr val="F15B4E"/>
        </a:solidFill>
      </dgm:spPr>
      <dgm:t>
        <a:bodyPr/>
        <a:lstStyle/>
        <a:p>
          <a:r>
            <a:rPr lang="ru-RU" dirty="0" smtClean="0">
              <a:latin typeface="Girclelight"/>
            </a:rPr>
            <a:t>Дорожная карта</a:t>
          </a:r>
          <a:endParaRPr lang="ru-RU" dirty="0">
            <a:latin typeface="Girclelight"/>
          </a:endParaRPr>
        </a:p>
      </dgm:t>
    </dgm:pt>
    <dgm:pt modelId="{C82F20FD-C676-4649-A654-E69D1292BFD9}" type="parTrans" cxnId="{9A38F53F-92A3-48BD-818B-58D15274A5C9}">
      <dgm:prSet/>
      <dgm:spPr/>
      <dgm:t>
        <a:bodyPr/>
        <a:lstStyle/>
        <a:p>
          <a:endParaRPr lang="ru-RU"/>
        </a:p>
      </dgm:t>
    </dgm:pt>
    <dgm:pt modelId="{B1EE25A3-6A11-4F90-8712-9A8409252F38}" type="sibTrans" cxnId="{9A38F53F-92A3-48BD-818B-58D15274A5C9}">
      <dgm:prSet/>
      <dgm:spPr>
        <a:solidFill>
          <a:srgbClr val="373C59"/>
        </a:solidFill>
      </dgm:spPr>
      <dgm:t>
        <a:bodyPr/>
        <a:lstStyle/>
        <a:p>
          <a:endParaRPr lang="ru-RU"/>
        </a:p>
      </dgm:t>
    </dgm:pt>
    <dgm:pt modelId="{A5BE4156-491D-4CAE-B2FD-E0BA520D4246}">
      <dgm:prSet phldrT="[Текст]"/>
      <dgm:spPr>
        <a:solidFill>
          <a:srgbClr val="373C59"/>
        </a:solidFill>
      </dgm:spPr>
      <dgm:t>
        <a:bodyPr/>
        <a:lstStyle/>
        <a:p>
          <a:r>
            <a:rPr lang="ru-RU" dirty="0" smtClean="0">
              <a:latin typeface="Girclelight"/>
            </a:rPr>
            <a:t>Контрольные точки</a:t>
          </a:r>
          <a:endParaRPr lang="ru-RU" dirty="0">
            <a:latin typeface="Girclelight"/>
          </a:endParaRPr>
        </a:p>
      </dgm:t>
    </dgm:pt>
    <dgm:pt modelId="{3E7D9557-36D8-433D-B724-8FA631CDF130}" type="parTrans" cxnId="{7A9D7EAB-C4F2-422F-B768-BCE1A7837DEE}">
      <dgm:prSet/>
      <dgm:spPr/>
      <dgm:t>
        <a:bodyPr/>
        <a:lstStyle/>
        <a:p>
          <a:endParaRPr lang="ru-RU"/>
        </a:p>
      </dgm:t>
    </dgm:pt>
    <dgm:pt modelId="{778C98AF-EB18-49D1-8C8F-DE865AFE1AAB}" type="sibTrans" cxnId="{7A9D7EAB-C4F2-422F-B768-BCE1A7837DEE}">
      <dgm:prSet/>
      <dgm:spPr>
        <a:solidFill>
          <a:srgbClr val="373C59"/>
        </a:solidFill>
      </dgm:spPr>
      <dgm:t>
        <a:bodyPr/>
        <a:lstStyle/>
        <a:p>
          <a:endParaRPr lang="ru-RU"/>
        </a:p>
      </dgm:t>
    </dgm:pt>
    <dgm:pt modelId="{8FFBF45F-B07A-4C42-949B-AA196BCD5B75}">
      <dgm:prSet phldrT="[Текст]"/>
      <dgm:spPr>
        <a:solidFill>
          <a:srgbClr val="373C59"/>
        </a:solidFill>
      </dgm:spPr>
      <dgm:t>
        <a:bodyPr/>
        <a:lstStyle/>
        <a:p>
          <a:r>
            <a:rPr lang="ru-RU" dirty="0" smtClean="0">
              <a:latin typeface="Girclelight"/>
            </a:rPr>
            <a:t>Комплексный анализ данных</a:t>
          </a:r>
          <a:endParaRPr lang="ru-RU" dirty="0">
            <a:latin typeface="Girclelight"/>
          </a:endParaRPr>
        </a:p>
      </dgm:t>
    </dgm:pt>
    <dgm:pt modelId="{D34EEAE1-9BEF-47F6-A3BC-7EE01A4CA5DD}" type="parTrans" cxnId="{A35D0D11-F0C3-4AEA-B351-707492624845}">
      <dgm:prSet/>
      <dgm:spPr/>
      <dgm:t>
        <a:bodyPr/>
        <a:lstStyle/>
        <a:p>
          <a:endParaRPr lang="ru-RU"/>
        </a:p>
      </dgm:t>
    </dgm:pt>
    <dgm:pt modelId="{DACC7A89-E715-4852-9085-4EFB2320A7EB}" type="sibTrans" cxnId="{A35D0D11-F0C3-4AEA-B351-707492624845}">
      <dgm:prSet/>
      <dgm:spPr>
        <a:solidFill>
          <a:srgbClr val="373C59"/>
        </a:solidFill>
      </dgm:spPr>
      <dgm:t>
        <a:bodyPr/>
        <a:lstStyle/>
        <a:p>
          <a:endParaRPr lang="ru-RU"/>
        </a:p>
      </dgm:t>
    </dgm:pt>
    <dgm:pt modelId="{13EB68FC-5008-4578-B1EC-AD8DA0B68E3E}">
      <dgm:prSet phldrT="[Текст]"/>
      <dgm:spPr>
        <a:solidFill>
          <a:srgbClr val="F15B4E"/>
        </a:solidFill>
      </dgm:spPr>
      <dgm:t>
        <a:bodyPr/>
        <a:lstStyle/>
        <a:p>
          <a:r>
            <a:rPr lang="ru-RU" dirty="0" smtClean="0">
              <a:latin typeface="Girclelight"/>
            </a:rPr>
            <a:t>Методическая поддержка</a:t>
          </a:r>
          <a:endParaRPr lang="ru-RU" dirty="0">
            <a:latin typeface="Girclelight"/>
          </a:endParaRPr>
        </a:p>
      </dgm:t>
    </dgm:pt>
    <dgm:pt modelId="{BFC28588-41EE-41DD-BF8D-982EF1C49ED7}" type="parTrans" cxnId="{A59CAFA1-FA8A-47FD-95A3-5D2FC64CA586}">
      <dgm:prSet/>
      <dgm:spPr/>
      <dgm:t>
        <a:bodyPr/>
        <a:lstStyle/>
        <a:p>
          <a:endParaRPr lang="ru-RU"/>
        </a:p>
      </dgm:t>
    </dgm:pt>
    <dgm:pt modelId="{EBECB2B6-A689-43DE-9723-CE730C7F6F3C}" type="sibTrans" cxnId="{A59CAFA1-FA8A-47FD-95A3-5D2FC64CA586}">
      <dgm:prSet/>
      <dgm:spPr>
        <a:solidFill>
          <a:srgbClr val="F15B4E"/>
        </a:solidFill>
      </dgm:spPr>
      <dgm:t>
        <a:bodyPr/>
        <a:lstStyle/>
        <a:p>
          <a:endParaRPr lang="ru-RU"/>
        </a:p>
      </dgm:t>
    </dgm:pt>
    <dgm:pt modelId="{356E989B-054C-43B6-B3B1-1A92FB4FE827}">
      <dgm:prSet phldrT="[Текст]"/>
      <dgm:spPr>
        <a:solidFill>
          <a:srgbClr val="F15B4E"/>
        </a:solidFill>
      </dgm:spPr>
      <dgm:t>
        <a:bodyPr/>
        <a:lstStyle/>
        <a:p>
          <a:r>
            <a:rPr lang="ru-RU" dirty="0" smtClean="0">
              <a:latin typeface="Girclelight"/>
            </a:rPr>
            <a:t>План-графики</a:t>
          </a:r>
          <a:endParaRPr lang="ru-RU" dirty="0">
            <a:latin typeface="Girclelight"/>
          </a:endParaRPr>
        </a:p>
      </dgm:t>
    </dgm:pt>
    <dgm:pt modelId="{3A73E66E-F3C8-4BBE-9E67-E98BCA1D68BB}" type="parTrans" cxnId="{D93E0818-7D32-4900-8D38-C6D9849AE636}">
      <dgm:prSet/>
      <dgm:spPr/>
      <dgm:t>
        <a:bodyPr/>
        <a:lstStyle/>
        <a:p>
          <a:endParaRPr lang="ru-RU"/>
        </a:p>
      </dgm:t>
    </dgm:pt>
    <dgm:pt modelId="{F4A023D2-DCCB-4026-8D00-9B5D6228A8D3}" type="sibTrans" cxnId="{D93E0818-7D32-4900-8D38-C6D9849AE636}">
      <dgm:prSet/>
      <dgm:spPr>
        <a:solidFill>
          <a:srgbClr val="373C59"/>
        </a:solidFill>
      </dgm:spPr>
      <dgm:t>
        <a:bodyPr/>
        <a:lstStyle/>
        <a:p>
          <a:endParaRPr lang="ru-RU"/>
        </a:p>
      </dgm:t>
    </dgm:pt>
    <dgm:pt modelId="{3A171973-B33E-4660-B05F-871371556DEA}">
      <dgm:prSet phldrT="[Текст]"/>
      <dgm:spPr>
        <a:solidFill>
          <a:srgbClr val="373C59"/>
        </a:solidFill>
      </dgm:spPr>
      <dgm:t>
        <a:bodyPr/>
        <a:lstStyle/>
        <a:p>
          <a:r>
            <a:rPr lang="ru-RU" dirty="0" smtClean="0">
              <a:latin typeface="Girclelight"/>
            </a:rPr>
            <a:t>Кадровые ресурсы </a:t>
          </a:r>
          <a:endParaRPr lang="ru-RU" dirty="0">
            <a:latin typeface="Girclelight"/>
          </a:endParaRPr>
        </a:p>
      </dgm:t>
    </dgm:pt>
    <dgm:pt modelId="{61C1DC40-81DF-43A1-B0A5-6A746B5D6522}" type="parTrans" cxnId="{EA577758-02E9-40C0-9D63-F26FDBE03807}">
      <dgm:prSet/>
      <dgm:spPr/>
      <dgm:t>
        <a:bodyPr/>
        <a:lstStyle/>
        <a:p>
          <a:endParaRPr lang="ru-RU"/>
        </a:p>
      </dgm:t>
    </dgm:pt>
    <dgm:pt modelId="{58CAC515-BC58-40BE-8EDE-BEFA6FCFD591}" type="sibTrans" cxnId="{EA577758-02E9-40C0-9D63-F26FDBE03807}">
      <dgm:prSet/>
      <dgm:spPr>
        <a:solidFill>
          <a:srgbClr val="373C59"/>
        </a:solidFill>
      </dgm:spPr>
      <dgm:t>
        <a:bodyPr/>
        <a:lstStyle/>
        <a:p>
          <a:endParaRPr lang="ru-RU"/>
        </a:p>
      </dgm:t>
    </dgm:pt>
    <dgm:pt modelId="{54C0690A-E05B-4255-9D34-DFBBB9284D5A}">
      <dgm:prSet phldrT="[Текст]"/>
      <dgm:spPr>
        <a:solidFill>
          <a:srgbClr val="373C59"/>
        </a:solidFill>
      </dgm:spPr>
      <dgm:t>
        <a:bodyPr/>
        <a:lstStyle/>
        <a:p>
          <a:r>
            <a:rPr lang="ru-RU" dirty="0" smtClean="0">
              <a:latin typeface="Girclelight"/>
            </a:rPr>
            <a:t>Адресные программы методической поддержки</a:t>
          </a:r>
          <a:endParaRPr lang="ru-RU" dirty="0">
            <a:latin typeface="Girclelight"/>
          </a:endParaRPr>
        </a:p>
      </dgm:t>
    </dgm:pt>
    <dgm:pt modelId="{01BA9443-1E00-4846-A8F3-0BA6D83259EF}" type="parTrans" cxnId="{508E4E2A-80E4-41F0-B467-F12C6D334D37}">
      <dgm:prSet/>
      <dgm:spPr/>
      <dgm:t>
        <a:bodyPr/>
        <a:lstStyle/>
        <a:p>
          <a:endParaRPr lang="ru-RU"/>
        </a:p>
      </dgm:t>
    </dgm:pt>
    <dgm:pt modelId="{9513615D-0FB3-4C6E-BB53-31ABCF1721C4}" type="sibTrans" cxnId="{508E4E2A-80E4-41F0-B467-F12C6D334D37}">
      <dgm:prSet/>
      <dgm:spPr>
        <a:solidFill>
          <a:srgbClr val="373C59"/>
        </a:solidFill>
      </dgm:spPr>
      <dgm:t>
        <a:bodyPr/>
        <a:lstStyle/>
        <a:p>
          <a:endParaRPr lang="ru-RU"/>
        </a:p>
      </dgm:t>
    </dgm:pt>
    <dgm:pt modelId="{D9088AAD-DCC6-4B6B-A7F9-E0E75E6CB197}">
      <dgm:prSet phldrT="[Текст]"/>
      <dgm:spPr>
        <a:solidFill>
          <a:srgbClr val="F15B4E"/>
        </a:solidFill>
      </dgm:spPr>
      <dgm:t>
        <a:bodyPr/>
        <a:lstStyle/>
        <a:p>
          <a:r>
            <a:rPr lang="ru-RU" b="1" dirty="0" smtClean="0">
              <a:solidFill>
                <a:srgbClr val="373C59"/>
              </a:solidFill>
              <a:latin typeface="Girclelight"/>
            </a:rPr>
            <a:t>Использование ресурсов ЦНППМПР</a:t>
          </a:r>
          <a:endParaRPr lang="ru-RU" b="1" dirty="0">
            <a:solidFill>
              <a:srgbClr val="373C59"/>
            </a:solidFill>
            <a:latin typeface="Girclelight"/>
          </a:endParaRPr>
        </a:p>
      </dgm:t>
    </dgm:pt>
    <dgm:pt modelId="{6EEFA861-3AEA-46B2-A847-16896274946E}" type="parTrans" cxnId="{7DCA42A4-D883-49F1-9E52-EFAA77806FD1}">
      <dgm:prSet/>
      <dgm:spPr/>
      <dgm:t>
        <a:bodyPr/>
        <a:lstStyle/>
        <a:p>
          <a:endParaRPr lang="ru-RU"/>
        </a:p>
      </dgm:t>
    </dgm:pt>
    <dgm:pt modelId="{CEC73388-FAE8-44A5-999C-37F1707231FC}" type="sibTrans" cxnId="{7DCA42A4-D883-49F1-9E52-EFAA77806FD1}">
      <dgm:prSet/>
      <dgm:spPr>
        <a:solidFill>
          <a:srgbClr val="373C59"/>
        </a:solidFill>
      </dgm:spPr>
      <dgm:t>
        <a:bodyPr/>
        <a:lstStyle/>
        <a:p>
          <a:endParaRPr lang="ru-RU"/>
        </a:p>
      </dgm:t>
    </dgm:pt>
    <dgm:pt modelId="{A9981C8E-1FB2-4B56-A3A1-EB2CF946839B}">
      <dgm:prSet phldrT="[Текст]"/>
      <dgm:spPr>
        <a:solidFill>
          <a:srgbClr val="373C59"/>
        </a:solidFill>
      </dgm:spPr>
      <dgm:t>
        <a:bodyPr/>
        <a:lstStyle/>
        <a:p>
          <a:r>
            <a:rPr lang="ru-RU" dirty="0" smtClean="0">
              <a:latin typeface="Girclelight"/>
            </a:rPr>
            <a:t>Методические рекомендации</a:t>
          </a:r>
          <a:endParaRPr lang="ru-RU" dirty="0">
            <a:latin typeface="Girclelight"/>
          </a:endParaRPr>
        </a:p>
      </dgm:t>
    </dgm:pt>
    <dgm:pt modelId="{04417E00-117F-4CC8-A4FE-35A973D528D4}" type="parTrans" cxnId="{0AC1B288-08C7-4474-B7DC-E71B009C5AD3}">
      <dgm:prSet/>
      <dgm:spPr/>
      <dgm:t>
        <a:bodyPr/>
        <a:lstStyle/>
        <a:p>
          <a:endParaRPr lang="ru-RU"/>
        </a:p>
      </dgm:t>
    </dgm:pt>
    <dgm:pt modelId="{061ACF9A-3B39-428F-A20E-CFA30F598D8D}" type="sibTrans" cxnId="{0AC1B288-08C7-4474-B7DC-E71B009C5AD3}">
      <dgm:prSet/>
      <dgm:spPr/>
      <dgm:t>
        <a:bodyPr/>
        <a:lstStyle/>
        <a:p>
          <a:endParaRPr lang="ru-RU"/>
        </a:p>
      </dgm:t>
    </dgm:pt>
    <dgm:pt modelId="{38366AE3-E0D4-4F68-A95D-DA5229392774}">
      <dgm:prSet/>
      <dgm:spPr>
        <a:solidFill>
          <a:srgbClr val="F15B4E"/>
        </a:solidFill>
      </dgm:spPr>
      <dgm:t>
        <a:bodyPr/>
        <a:lstStyle/>
        <a:p>
          <a:r>
            <a:rPr lang="ru-RU" b="1" dirty="0" smtClean="0">
              <a:solidFill>
                <a:srgbClr val="373C59"/>
              </a:solidFill>
              <a:latin typeface="Girclelight"/>
            </a:rPr>
            <a:t>Стратегические сессии</a:t>
          </a:r>
          <a:endParaRPr lang="ru-RU" b="1" dirty="0">
            <a:solidFill>
              <a:srgbClr val="373C59"/>
            </a:solidFill>
            <a:latin typeface="Girclelight"/>
          </a:endParaRPr>
        </a:p>
      </dgm:t>
    </dgm:pt>
    <dgm:pt modelId="{807B9575-434B-48FB-BA18-30A4A6C009C3}" type="parTrans" cxnId="{AC9BACBE-672B-498E-A19A-7DB3EB2F6D3E}">
      <dgm:prSet/>
      <dgm:spPr/>
      <dgm:t>
        <a:bodyPr/>
        <a:lstStyle/>
        <a:p>
          <a:endParaRPr lang="ru-RU"/>
        </a:p>
      </dgm:t>
    </dgm:pt>
    <dgm:pt modelId="{73755AA2-7572-47F1-825A-DABEE0A68FC6}" type="sibTrans" cxnId="{AC9BACBE-672B-498E-A19A-7DB3EB2F6D3E}">
      <dgm:prSet/>
      <dgm:spPr>
        <a:solidFill>
          <a:srgbClr val="373C59"/>
        </a:solidFill>
      </dgm:spPr>
      <dgm:t>
        <a:bodyPr/>
        <a:lstStyle/>
        <a:p>
          <a:endParaRPr lang="ru-RU"/>
        </a:p>
      </dgm:t>
    </dgm:pt>
    <dgm:pt modelId="{AB604AA7-9584-4758-B4FD-FCDAB5E3798E}" type="pres">
      <dgm:prSet presAssocID="{211113DB-A5C8-4FA0-99E6-657B6263D99E}" presName="Name0" presStyleCnt="0">
        <dgm:presLayoutVars>
          <dgm:dir/>
          <dgm:resizeHandles/>
        </dgm:presLayoutVars>
      </dgm:prSet>
      <dgm:spPr/>
      <dgm:t>
        <a:bodyPr/>
        <a:lstStyle/>
        <a:p>
          <a:endParaRPr lang="ru-RU"/>
        </a:p>
      </dgm:t>
    </dgm:pt>
    <dgm:pt modelId="{CE602948-8257-4005-A06A-F80A22FB9D24}" type="pres">
      <dgm:prSet presAssocID="{4E661D11-D988-4224-8E0E-21FA88DAD617}" presName="compNode" presStyleCnt="0"/>
      <dgm:spPr/>
    </dgm:pt>
    <dgm:pt modelId="{5B33B8B0-34CA-40A7-BF5F-23C04AABDE01}" type="pres">
      <dgm:prSet presAssocID="{4E661D11-D988-4224-8E0E-21FA88DAD617}" presName="dummyConnPt" presStyleCnt="0"/>
      <dgm:spPr/>
    </dgm:pt>
    <dgm:pt modelId="{5B4CFD94-FBA8-48A5-8CC2-A0773DD24F57}" type="pres">
      <dgm:prSet presAssocID="{4E661D11-D988-4224-8E0E-21FA88DAD617}" presName="node" presStyleLbl="node1" presStyleIdx="0" presStyleCnt="10" custScaleX="150409">
        <dgm:presLayoutVars>
          <dgm:bulletEnabled val="1"/>
        </dgm:presLayoutVars>
      </dgm:prSet>
      <dgm:spPr/>
      <dgm:t>
        <a:bodyPr/>
        <a:lstStyle/>
        <a:p>
          <a:endParaRPr lang="ru-RU"/>
        </a:p>
      </dgm:t>
    </dgm:pt>
    <dgm:pt modelId="{568AC1E1-2D42-43BA-94C0-04CA4F2DED96}" type="pres">
      <dgm:prSet presAssocID="{B1EE25A3-6A11-4F90-8712-9A8409252F38}" presName="sibTrans" presStyleLbl="bgSibTrans2D1" presStyleIdx="0" presStyleCnt="9"/>
      <dgm:spPr/>
      <dgm:t>
        <a:bodyPr/>
        <a:lstStyle/>
        <a:p>
          <a:endParaRPr lang="ru-RU"/>
        </a:p>
      </dgm:t>
    </dgm:pt>
    <dgm:pt modelId="{061A4AEE-3531-4756-B2D5-8554A5AF3D05}" type="pres">
      <dgm:prSet presAssocID="{A5BE4156-491D-4CAE-B2FD-E0BA520D4246}" presName="compNode" presStyleCnt="0"/>
      <dgm:spPr/>
    </dgm:pt>
    <dgm:pt modelId="{E107E3AA-662A-4D7C-979C-A44EC078CF6B}" type="pres">
      <dgm:prSet presAssocID="{A5BE4156-491D-4CAE-B2FD-E0BA520D4246}" presName="dummyConnPt" presStyleCnt="0"/>
      <dgm:spPr/>
    </dgm:pt>
    <dgm:pt modelId="{A580D788-8296-42EC-A836-8239EEC16451}" type="pres">
      <dgm:prSet presAssocID="{A5BE4156-491D-4CAE-B2FD-E0BA520D4246}" presName="node" presStyleLbl="node1" presStyleIdx="1" presStyleCnt="10" custScaleX="139686">
        <dgm:presLayoutVars>
          <dgm:bulletEnabled val="1"/>
        </dgm:presLayoutVars>
      </dgm:prSet>
      <dgm:spPr/>
      <dgm:t>
        <a:bodyPr/>
        <a:lstStyle/>
        <a:p>
          <a:endParaRPr lang="ru-RU"/>
        </a:p>
      </dgm:t>
    </dgm:pt>
    <dgm:pt modelId="{5F65C752-6708-4C69-AD9D-AB04826E56BF}" type="pres">
      <dgm:prSet presAssocID="{778C98AF-EB18-49D1-8C8F-DE865AFE1AAB}" presName="sibTrans" presStyleLbl="bgSibTrans2D1" presStyleIdx="1" presStyleCnt="9"/>
      <dgm:spPr/>
      <dgm:t>
        <a:bodyPr/>
        <a:lstStyle/>
        <a:p>
          <a:endParaRPr lang="ru-RU"/>
        </a:p>
      </dgm:t>
    </dgm:pt>
    <dgm:pt modelId="{C305D36B-781B-42C3-AA14-50736D82436A}" type="pres">
      <dgm:prSet presAssocID="{8FFBF45F-B07A-4C42-949B-AA196BCD5B75}" presName="compNode" presStyleCnt="0"/>
      <dgm:spPr/>
    </dgm:pt>
    <dgm:pt modelId="{5E8D5F96-89BB-40B6-8177-D3B77E1717C5}" type="pres">
      <dgm:prSet presAssocID="{8FFBF45F-B07A-4C42-949B-AA196BCD5B75}" presName="dummyConnPt" presStyleCnt="0"/>
      <dgm:spPr/>
    </dgm:pt>
    <dgm:pt modelId="{5ABAE39A-E1DC-4DF8-9BD7-047D28855205}" type="pres">
      <dgm:prSet presAssocID="{8FFBF45F-B07A-4C42-949B-AA196BCD5B75}" presName="node" presStyleLbl="node1" presStyleIdx="2" presStyleCnt="10" custScaleX="128964">
        <dgm:presLayoutVars>
          <dgm:bulletEnabled val="1"/>
        </dgm:presLayoutVars>
      </dgm:prSet>
      <dgm:spPr/>
      <dgm:t>
        <a:bodyPr/>
        <a:lstStyle/>
        <a:p>
          <a:endParaRPr lang="ru-RU"/>
        </a:p>
      </dgm:t>
    </dgm:pt>
    <dgm:pt modelId="{63D06E23-3DB5-47ED-8909-BBB650CDA099}" type="pres">
      <dgm:prSet presAssocID="{DACC7A89-E715-4852-9085-4EFB2320A7EB}" presName="sibTrans" presStyleLbl="bgSibTrans2D1" presStyleIdx="2" presStyleCnt="9"/>
      <dgm:spPr/>
      <dgm:t>
        <a:bodyPr/>
        <a:lstStyle/>
        <a:p>
          <a:endParaRPr lang="ru-RU"/>
        </a:p>
      </dgm:t>
    </dgm:pt>
    <dgm:pt modelId="{6B88F002-F039-4B3E-A287-623B445E6A91}" type="pres">
      <dgm:prSet presAssocID="{13EB68FC-5008-4578-B1EC-AD8DA0B68E3E}" presName="compNode" presStyleCnt="0"/>
      <dgm:spPr/>
    </dgm:pt>
    <dgm:pt modelId="{B6045A12-378F-4958-953E-F39940C4B2FC}" type="pres">
      <dgm:prSet presAssocID="{13EB68FC-5008-4578-B1EC-AD8DA0B68E3E}" presName="dummyConnPt" presStyleCnt="0"/>
      <dgm:spPr/>
    </dgm:pt>
    <dgm:pt modelId="{8FE04C6C-358D-42CA-B822-E334DB242E08}" type="pres">
      <dgm:prSet presAssocID="{13EB68FC-5008-4578-B1EC-AD8DA0B68E3E}" presName="node" presStyleLbl="node1" presStyleIdx="3" presStyleCnt="10" custScaleX="128964">
        <dgm:presLayoutVars>
          <dgm:bulletEnabled val="1"/>
        </dgm:presLayoutVars>
      </dgm:prSet>
      <dgm:spPr/>
      <dgm:t>
        <a:bodyPr/>
        <a:lstStyle/>
        <a:p>
          <a:endParaRPr lang="ru-RU"/>
        </a:p>
      </dgm:t>
    </dgm:pt>
    <dgm:pt modelId="{33848FB1-AB87-4383-B13C-377B6BDABFAF}" type="pres">
      <dgm:prSet presAssocID="{EBECB2B6-A689-43DE-9723-CE730C7F6F3C}" presName="sibTrans" presStyleLbl="bgSibTrans2D1" presStyleIdx="3" presStyleCnt="9"/>
      <dgm:spPr/>
      <dgm:t>
        <a:bodyPr/>
        <a:lstStyle/>
        <a:p>
          <a:endParaRPr lang="ru-RU"/>
        </a:p>
      </dgm:t>
    </dgm:pt>
    <dgm:pt modelId="{FA20BCF8-1EB3-4D73-A37B-9B65AF391E39}" type="pres">
      <dgm:prSet presAssocID="{356E989B-054C-43B6-B3B1-1A92FB4FE827}" presName="compNode" presStyleCnt="0"/>
      <dgm:spPr/>
    </dgm:pt>
    <dgm:pt modelId="{33898933-BC9E-49D5-8A18-AC94C1626F82}" type="pres">
      <dgm:prSet presAssocID="{356E989B-054C-43B6-B3B1-1A92FB4FE827}" presName="dummyConnPt" presStyleCnt="0"/>
      <dgm:spPr/>
    </dgm:pt>
    <dgm:pt modelId="{3EAE541E-6EEE-42FB-BFB2-AD1CEB0EF66F}" type="pres">
      <dgm:prSet presAssocID="{356E989B-054C-43B6-B3B1-1A92FB4FE827}" presName="node" presStyleLbl="node1" presStyleIdx="4" presStyleCnt="10" custScaleX="123703">
        <dgm:presLayoutVars>
          <dgm:bulletEnabled val="1"/>
        </dgm:presLayoutVars>
      </dgm:prSet>
      <dgm:spPr/>
      <dgm:t>
        <a:bodyPr/>
        <a:lstStyle/>
        <a:p>
          <a:endParaRPr lang="ru-RU"/>
        </a:p>
      </dgm:t>
    </dgm:pt>
    <dgm:pt modelId="{48456B0A-902E-444C-BB45-1EDF4FB72CBB}" type="pres">
      <dgm:prSet presAssocID="{F4A023D2-DCCB-4026-8D00-9B5D6228A8D3}" presName="sibTrans" presStyleLbl="bgSibTrans2D1" presStyleIdx="4" presStyleCnt="9"/>
      <dgm:spPr/>
      <dgm:t>
        <a:bodyPr/>
        <a:lstStyle/>
        <a:p>
          <a:endParaRPr lang="ru-RU"/>
        </a:p>
      </dgm:t>
    </dgm:pt>
    <dgm:pt modelId="{544BD3FB-1DE5-484F-9EA3-22A445B897F3}" type="pres">
      <dgm:prSet presAssocID="{3A171973-B33E-4660-B05F-871371556DEA}" presName="compNode" presStyleCnt="0"/>
      <dgm:spPr/>
    </dgm:pt>
    <dgm:pt modelId="{7E8BFFE0-D7C2-4C35-85B4-3EED5DBAB9F7}" type="pres">
      <dgm:prSet presAssocID="{3A171973-B33E-4660-B05F-871371556DEA}" presName="dummyConnPt" presStyleCnt="0"/>
      <dgm:spPr/>
    </dgm:pt>
    <dgm:pt modelId="{E745CE05-3185-4100-B004-EABEC6F230C1}" type="pres">
      <dgm:prSet presAssocID="{3A171973-B33E-4660-B05F-871371556DEA}" presName="node" presStyleLbl="node1" presStyleIdx="5" presStyleCnt="10" custScaleX="131740">
        <dgm:presLayoutVars>
          <dgm:bulletEnabled val="1"/>
        </dgm:presLayoutVars>
      </dgm:prSet>
      <dgm:spPr/>
      <dgm:t>
        <a:bodyPr/>
        <a:lstStyle/>
        <a:p>
          <a:endParaRPr lang="ru-RU"/>
        </a:p>
      </dgm:t>
    </dgm:pt>
    <dgm:pt modelId="{BBC624DD-D44B-432B-97BA-664A8EF6D265}" type="pres">
      <dgm:prSet presAssocID="{58CAC515-BC58-40BE-8EDE-BEFA6FCFD591}" presName="sibTrans" presStyleLbl="bgSibTrans2D1" presStyleIdx="5" presStyleCnt="9"/>
      <dgm:spPr/>
      <dgm:t>
        <a:bodyPr/>
        <a:lstStyle/>
        <a:p>
          <a:endParaRPr lang="ru-RU"/>
        </a:p>
      </dgm:t>
    </dgm:pt>
    <dgm:pt modelId="{57AC0AD2-A600-4F2B-A7A8-B17BB0F91361}" type="pres">
      <dgm:prSet presAssocID="{54C0690A-E05B-4255-9D34-DFBBB9284D5A}" presName="compNode" presStyleCnt="0"/>
      <dgm:spPr/>
    </dgm:pt>
    <dgm:pt modelId="{07ABFEED-D424-4835-810F-7BB31557A8FE}" type="pres">
      <dgm:prSet presAssocID="{54C0690A-E05B-4255-9D34-DFBBB9284D5A}" presName="dummyConnPt" presStyleCnt="0"/>
      <dgm:spPr/>
    </dgm:pt>
    <dgm:pt modelId="{E5D9C22C-2623-4650-8753-96BC365A45B5}" type="pres">
      <dgm:prSet presAssocID="{54C0690A-E05B-4255-9D34-DFBBB9284D5A}" presName="node" presStyleLbl="node1" presStyleIdx="6" presStyleCnt="10" custScaleX="131740">
        <dgm:presLayoutVars>
          <dgm:bulletEnabled val="1"/>
        </dgm:presLayoutVars>
      </dgm:prSet>
      <dgm:spPr/>
      <dgm:t>
        <a:bodyPr/>
        <a:lstStyle/>
        <a:p>
          <a:endParaRPr lang="ru-RU"/>
        </a:p>
      </dgm:t>
    </dgm:pt>
    <dgm:pt modelId="{8999C0AB-78CF-4164-B931-42DAE6ADABFB}" type="pres">
      <dgm:prSet presAssocID="{9513615D-0FB3-4C6E-BB53-31ABCF1721C4}" presName="sibTrans" presStyleLbl="bgSibTrans2D1" presStyleIdx="6" presStyleCnt="9"/>
      <dgm:spPr/>
      <dgm:t>
        <a:bodyPr/>
        <a:lstStyle/>
        <a:p>
          <a:endParaRPr lang="ru-RU"/>
        </a:p>
      </dgm:t>
    </dgm:pt>
    <dgm:pt modelId="{AC17F36B-29F9-4DEF-8C9A-BFA75152ED88}" type="pres">
      <dgm:prSet presAssocID="{D9088AAD-DCC6-4B6B-A7F9-E0E75E6CB197}" presName="compNode" presStyleCnt="0"/>
      <dgm:spPr/>
    </dgm:pt>
    <dgm:pt modelId="{C74FAF1E-2ADB-486C-8216-689A0E60235A}" type="pres">
      <dgm:prSet presAssocID="{D9088AAD-DCC6-4B6B-A7F9-E0E75E6CB197}" presName="dummyConnPt" presStyleCnt="0"/>
      <dgm:spPr/>
    </dgm:pt>
    <dgm:pt modelId="{FB75531E-C586-4EA6-BEE4-2B26E3F931BF}" type="pres">
      <dgm:prSet presAssocID="{D9088AAD-DCC6-4B6B-A7F9-E0E75E6CB197}" presName="node" presStyleLbl="node1" presStyleIdx="7" presStyleCnt="10" custScaleX="131740">
        <dgm:presLayoutVars>
          <dgm:bulletEnabled val="1"/>
        </dgm:presLayoutVars>
      </dgm:prSet>
      <dgm:spPr/>
      <dgm:t>
        <a:bodyPr/>
        <a:lstStyle/>
        <a:p>
          <a:endParaRPr lang="ru-RU"/>
        </a:p>
      </dgm:t>
    </dgm:pt>
    <dgm:pt modelId="{D6D9E43C-D47F-4C8D-812A-BE09B843E686}" type="pres">
      <dgm:prSet presAssocID="{CEC73388-FAE8-44A5-999C-37F1707231FC}" presName="sibTrans" presStyleLbl="bgSibTrans2D1" presStyleIdx="7" presStyleCnt="9" custLinFactY="83311" custLinFactNeighborX="3017" custLinFactNeighborY="100000"/>
      <dgm:spPr/>
      <dgm:t>
        <a:bodyPr/>
        <a:lstStyle/>
        <a:p>
          <a:endParaRPr lang="ru-RU"/>
        </a:p>
      </dgm:t>
    </dgm:pt>
    <dgm:pt modelId="{A039E8EA-3A99-4578-9D37-BBF64D6CB4A9}" type="pres">
      <dgm:prSet presAssocID="{38366AE3-E0D4-4F68-A95D-DA5229392774}" presName="compNode" presStyleCnt="0"/>
      <dgm:spPr/>
    </dgm:pt>
    <dgm:pt modelId="{1DBFBF12-6A3F-4DD7-A7B0-8891E6E65792}" type="pres">
      <dgm:prSet presAssocID="{38366AE3-E0D4-4F68-A95D-DA5229392774}" presName="dummyConnPt" presStyleCnt="0"/>
      <dgm:spPr/>
    </dgm:pt>
    <dgm:pt modelId="{EC10A723-ABCD-4EFB-AAA0-6F2A91DAA057}" type="pres">
      <dgm:prSet presAssocID="{38366AE3-E0D4-4F68-A95D-DA5229392774}" presName="node" presStyleLbl="node1" presStyleIdx="8" presStyleCnt="10" custScaleX="121218">
        <dgm:presLayoutVars>
          <dgm:bulletEnabled val="1"/>
        </dgm:presLayoutVars>
      </dgm:prSet>
      <dgm:spPr/>
      <dgm:t>
        <a:bodyPr/>
        <a:lstStyle/>
        <a:p>
          <a:endParaRPr lang="ru-RU"/>
        </a:p>
      </dgm:t>
    </dgm:pt>
    <dgm:pt modelId="{C0CB0C00-C7EE-4C1C-9241-3DC508096A3A}" type="pres">
      <dgm:prSet presAssocID="{73755AA2-7572-47F1-825A-DABEE0A68FC6}" presName="sibTrans" presStyleLbl="bgSibTrans2D1" presStyleIdx="8" presStyleCnt="9"/>
      <dgm:spPr/>
      <dgm:t>
        <a:bodyPr/>
        <a:lstStyle/>
        <a:p>
          <a:endParaRPr lang="ru-RU"/>
        </a:p>
      </dgm:t>
    </dgm:pt>
    <dgm:pt modelId="{86562D68-3DED-4402-B024-23C9D704181F}" type="pres">
      <dgm:prSet presAssocID="{A9981C8E-1FB2-4B56-A3A1-EB2CF946839B}" presName="compNode" presStyleCnt="0"/>
      <dgm:spPr/>
    </dgm:pt>
    <dgm:pt modelId="{1AE78A93-3474-428E-9C04-DFC6D4BDB7E0}" type="pres">
      <dgm:prSet presAssocID="{A9981C8E-1FB2-4B56-A3A1-EB2CF946839B}" presName="dummyConnPt" presStyleCnt="0"/>
      <dgm:spPr/>
    </dgm:pt>
    <dgm:pt modelId="{0FAAAFD2-179A-45CF-A86E-80C84757FE19}" type="pres">
      <dgm:prSet presAssocID="{A9981C8E-1FB2-4B56-A3A1-EB2CF946839B}" presName="node" presStyleLbl="node1" presStyleIdx="9" presStyleCnt="10" custScaleX="121218">
        <dgm:presLayoutVars>
          <dgm:bulletEnabled val="1"/>
        </dgm:presLayoutVars>
      </dgm:prSet>
      <dgm:spPr/>
      <dgm:t>
        <a:bodyPr/>
        <a:lstStyle/>
        <a:p>
          <a:endParaRPr lang="ru-RU"/>
        </a:p>
      </dgm:t>
    </dgm:pt>
  </dgm:ptLst>
  <dgm:cxnLst>
    <dgm:cxn modelId="{7A9D7EAB-C4F2-422F-B768-BCE1A7837DEE}" srcId="{211113DB-A5C8-4FA0-99E6-657B6263D99E}" destId="{A5BE4156-491D-4CAE-B2FD-E0BA520D4246}" srcOrd="1" destOrd="0" parTransId="{3E7D9557-36D8-433D-B724-8FA631CDF130}" sibTransId="{778C98AF-EB18-49D1-8C8F-DE865AFE1AAB}"/>
    <dgm:cxn modelId="{0AC1B288-08C7-4474-B7DC-E71B009C5AD3}" srcId="{211113DB-A5C8-4FA0-99E6-657B6263D99E}" destId="{A9981C8E-1FB2-4B56-A3A1-EB2CF946839B}" srcOrd="9" destOrd="0" parTransId="{04417E00-117F-4CC8-A4FE-35A973D528D4}" sibTransId="{061ACF9A-3B39-428F-A20E-CFA30F598D8D}"/>
    <dgm:cxn modelId="{D93E0818-7D32-4900-8D38-C6D9849AE636}" srcId="{211113DB-A5C8-4FA0-99E6-657B6263D99E}" destId="{356E989B-054C-43B6-B3B1-1A92FB4FE827}" srcOrd="4" destOrd="0" parTransId="{3A73E66E-F3C8-4BBE-9E67-E98BCA1D68BB}" sibTransId="{F4A023D2-DCCB-4026-8D00-9B5D6228A8D3}"/>
    <dgm:cxn modelId="{37D67B73-E29B-4B1F-A045-95029FDFCAC1}" type="presOf" srcId="{DACC7A89-E715-4852-9085-4EFB2320A7EB}" destId="{63D06E23-3DB5-47ED-8909-BBB650CDA099}" srcOrd="0" destOrd="0" presId="urn:microsoft.com/office/officeart/2005/8/layout/bProcess4"/>
    <dgm:cxn modelId="{9929B651-496D-4997-A96A-2864AE4D0C16}" type="presOf" srcId="{F4A023D2-DCCB-4026-8D00-9B5D6228A8D3}" destId="{48456B0A-902E-444C-BB45-1EDF4FB72CBB}" srcOrd="0" destOrd="0" presId="urn:microsoft.com/office/officeart/2005/8/layout/bProcess4"/>
    <dgm:cxn modelId="{EA577758-02E9-40C0-9D63-F26FDBE03807}" srcId="{211113DB-A5C8-4FA0-99E6-657B6263D99E}" destId="{3A171973-B33E-4660-B05F-871371556DEA}" srcOrd="5" destOrd="0" parTransId="{61C1DC40-81DF-43A1-B0A5-6A746B5D6522}" sibTransId="{58CAC515-BC58-40BE-8EDE-BEFA6FCFD591}"/>
    <dgm:cxn modelId="{508E4E2A-80E4-41F0-B467-F12C6D334D37}" srcId="{211113DB-A5C8-4FA0-99E6-657B6263D99E}" destId="{54C0690A-E05B-4255-9D34-DFBBB9284D5A}" srcOrd="6" destOrd="0" parTransId="{01BA9443-1E00-4846-A8F3-0BA6D83259EF}" sibTransId="{9513615D-0FB3-4C6E-BB53-31ABCF1721C4}"/>
    <dgm:cxn modelId="{A35D0D11-F0C3-4AEA-B351-707492624845}" srcId="{211113DB-A5C8-4FA0-99E6-657B6263D99E}" destId="{8FFBF45F-B07A-4C42-949B-AA196BCD5B75}" srcOrd="2" destOrd="0" parTransId="{D34EEAE1-9BEF-47F6-A3BC-7EE01A4CA5DD}" sibTransId="{DACC7A89-E715-4852-9085-4EFB2320A7EB}"/>
    <dgm:cxn modelId="{C9400C49-71EC-492D-BB1F-53BD156E6445}" type="presOf" srcId="{4E661D11-D988-4224-8E0E-21FA88DAD617}" destId="{5B4CFD94-FBA8-48A5-8CC2-A0773DD24F57}" srcOrd="0" destOrd="0" presId="urn:microsoft.com/office/officeart/2005/8/layout/bProcess4"/>
    <dgm:cxn modelId="{95A54343-368E-425D-9E10-7CE872645E62}" type="presOf" srcId="{211113DB-A5C8-4FA0-99E6-657B6263D99E}" destId="{AB604AA7-9584-4758-B4FD-FCDAB5E3798E}" srcOrd="0" destOrd="0" presId="urn:microsoft.com/office/officeart/2005/8/layout/bProcess4"/>
    <dgm:cxn modelId="{B887E6D1-6FB8-493A-8E0F-5734C0D192AE}" type="presOf" srcId="{58CAC515-BC58-40BE-8EDE-BEFA6FCFD591}" destId="{BBC624DD-D44B-432B-97BA-664A8EF6D265}" srcOrd="0" destOrd="0" presId="urn:microsoft.com/office/officeart/2005/8/layout/bProcess4"/>
    <dgm:cxn modelId="{A4166207-068B-4EEF-B014-FCB4A9AEC28F}" type="presOf" srcId="{B1EE25A3-6A11-4F90-8712-9A8409252F38}" destId="{568AC1E1-2D42-43BA-94C0-04CA4F2DED96}" srcOrd="0" destOrd="0" presId="urn:microsoft.com/office/officeart/2005/8/layout/bProcess4"/>
    <dgm:cxn modelId="{9A38F53F-92A3-48BD-818B-58D15274A5C9}" srcId="{211113DB-A5C8-4FA0-99E6-657B6263D99E}" destId="{4E661D11-D988-4224-8E0E-21FA88DAD617}" srcOrd="0" destOrd="0" parTransId="{C82F20FD-C676-4649-A654-E69D1292BFD9}" sibTransId="{B1EE25A3-6A11-4F90-8712-9A8409252F38}"/>
    <dgm:cxn modelId="{E8500B87-3041-415B-AA30-E2C90B7E566A}" type="presOf" srcId="{D9088AAD-DCC6-4B6B-A7F9-E0E75E6CB197}" destId="{FB75531E-C586-4EA6-BEE4-2B26E3F931BF}" srcOrd="0" destOrd="0" presId="urn:microsoft.com/office/officeart/2005/8/layout/bProcess4"/>
    <dgm:cxn modelId="{362DA572-9F96-4DDD-B8BE-C3259DA6911E}" type="presOf" srcId="{3A171973-B33E-4660-B05F-871371556DEA}" destId="{E745CE05-3185-4100-B004-EABEC6F230C1}" srcOrd="0" destOrd="0" presId="urn:microsoft.com/office/officeart/2005/8/layout/bProcess4"/>
    <dgm:cxn modelId="{027118BA-F768-43CD-BD8A-CA8DAD015091}" type="presOf" srcId="{CEC73388-FAE8-44A5-999C-37F1707231FC}" destId="{D6D9E43C-D47F-4C8D-812A-BE09B843E686}" srcOrd="0" destOrd="0" presId="urn:microsoft.com/office/officeart/2005/8/layout/bProcess4"/>
    <dgm:cxn modelId="{1DEE069E-2870-4EC3-8BD7-F78BAFFEE611}" type="presOf" srcId="{356E989B-054C-43B6-B3B1-1A92FB4FE827}" destId="{3EAE541E-6EEE-42FB-BFB2-AD1CEB0EF66F}" srcOrd="0" destOrd="0" presId="urn:microsoft.com/office/officeart/2005/8/layout/bProcess4"/>
    <dgm:cxn modelId="{A59CAFA1-FA8A-47FD-95A3-5D2FC64CA586}" srcId="{211113DB-A5C8-4FA0-99E6-657B6263D99E}" destId="{13EB68FC-5008-4578-B1EC-AD8DA0B68E3E}" srcOrd="3" destOrd="0" parTransId="{BFC28588-41EE-41DD-BF8D-982EF1C49ED7}" sibTransId="{EBECB2B6-A689-43DE-9723-CE730C7F6F3C}"/>
    <dgm:cxn modelId="{7A477A96-3424-41B2-92E1-CB09991C1FD8}" type="presOf" srcId="{9513615D-0FB3-4C6E-BB53-31ABCF1721C4}" destId="{8999C0AB-78CF-4164-B931-42DAE6ADABFB}" srcOrd="0" destOrd="0" presId="urn:microsoft.com/office/officeart/2005/8/layout/bProcess4"/>
    <dgm:cxn modelId="{0291603A-5123-4D80-90D5-7A4688F63AA7}" type="presOf" srcId="{778C98AF-EB18-49D1-8C8F-DE865AFE1AAB}" destId="{5F65C752-6708-4C69-AD9D-AB04826E56BF}" srcOrd="0" destOrd="0" presId="urn:microsoft.com/office/officeart/2005/8/layout/bProcess4"/>
    <dgm:cxn modelId="{4171FCA0-2235-4798-9434-25AC041E3166}" type="presOf" srcId="{8FFBF45F-B07A-4C42-949B-AA196BCD5B75}" destId="{5ABAE39A-E1DC-4DF8-9BD7-047D28855205}" srcOrd="0" destOrd="0" presId="urn:microsoft.com/office/officeart/2005/8/layout/bProcess4"/>
    <dgm:cxn modelId="{B45F703E-255D-4533-89CE-F7FE65D2F832}" type="presOf" srcId="{EBECB2B6-A689-43DE-9723-CE730C7F6F3C}" destId="{33848FB1-AB87-4383-B13C-377B6BDABFAF}" srcOrd="0" destOrd="0" presId="urn:microsoft.com/office/officeart/2005/8/layout/bProcess4"/>
    <dgm:cxn modelId="{A47DA576-156D-41E3-A5D4-9AF217F425A9}" type="presOf" srcId="{13EB68FC-5008-4578-B1EC-AD8DA0B68E3E}" destId="{8FE04C6C-358D-42CA-B822-E334DB242E08}" srcOrd="0" destOrd="0" presId="urn:microsoft.com/office/officeart/2005/8/layout/bProcess4"/>
    <dgm:cxn modelId="{DFAB75FF-AAA7-43F8-98FF-7690433B501F}" type="presOf" srcId="{A5BE4156-491D-4CAE-B2FD-E0BA520D4246}" destId="{A580D788-8296-42EC-A836-8239EEC16451}" srcOrd="0" destOrd="0" presId="urn:microsoft.com/office/officeart/2005/8/layout/bProcess4"/>
    <dgm:cxn modelId="{853618AC-C1B9-41D2-80A2-A5CEC55A488F}" type="presOf" srcId="{A9981C8E-1FB2-4B56-A3A1-EB2CF946839B}" destId="{0FAAAFD2-179A-45CF-A86E-80C84757FE19}" srcOrd="0" destOrd="0" presId="urn:microsoft.com/office/officeart/2005/8/layout/bProcess4"/>
    <dgm:cxn modelId="{AC9BACBE-672B-498E-A19A-7DB3EB2F6D3E}" srcId="{211113DB-A5C8-4FA0-99E6-657B6263D99E}" destId="{38366AE3-E0D4-4F68-A95D-DA5229392774}" srcOrd="8" destOrd="0" parTransId="{807B9575-434B-48FB-BA18-30A4A6C009C3}" sibTransId="{73755AA2-7572-47F1-825A-DABEE0A68FC6}"/>
    <dgm:cxn modelId="{B5D379CB-A3CA-48F4-B995-F173D0EF4652}" type="presOf" srcId="{54C0690A-E05B-4255-9D34-DFBBB9284D5A}" destId="{E5D9C22C-2623-4650-8753-96BC365A45B5}" srcOrd="0" destOrd="0" presId="urn:microsoft.com/office/officeart/2005/8/layout/bProcess4"/>
    <dgm:cxn modelId="{7DCA42A4-D883-49F1-9E52-EFAA77806FD1}" srcId="{211113DB-A5C8-4FA0-99E6-657B6263D99E}" destId="{D9088AAD-DCC6-4B6B-A7F9-E0E75E6CB197}" srcOrd="7" destOrd="0" parTransId="{6EEFA861-3AEA-46B2-A847-16896274946E}" sibTransId="{CEC73388-FAE8-44A5-999C-37F1707231FC}"/>
    <dgm:cxn modelId="{05B25B5A-DE16-42F1-B347-642B4A32A3E9}" type="presOf" srcId="{38366AE3-E0D4-4F68-A95D-DA5229392774}" destId="{EC10A723-ABCD-4EFB-AAA0-6F2A91DAA057}" srcOrd="0" destOrd="0" presId="urn:microsoft.com/office/officeart/2005/8/layout/bProcess4"/>
    <dgm:cxn modelId="{F7B905EF-5F19-465A-8EDC-B1BB4F324CF8}" type="presOf" srcId="{73755AA2-7572-47F1-825A-DABEE0A68FC6}" destId="{C0CB0C00-C7EE-4C1C-9241-3DC508096A3A}" srcOrd="0" destOrd="0" presId="urn:microsoft.com/office/officeart/2005/8/layout/bProcess4"/>
    <dgm:cxn modelId="{C359E929-F952-4E73-ADBE-00F93AA3601E}" type="presParOf" srcId="{AB604AA7-9584-4758-B4FD-FCDAB5E3798E}" destId="{CE602948-8257-4005-A06A-F80A22FB9D24}" srcOrd="0" destOrd="0" presId="urn:microsoft.com/office/officeart/2005/8/layout/bProcess4"/>
    <dgm:cxn modelId="{19DF6B2E-DCA1-48A2-B128-7BCDD40EE961}" type="presParOf" srcId="{CE602948-8257-4005-A06A-F80A22FB9D24}" destId="{5B33B8B0-34CA-40A7-BF5F-23C04AABDE01}" srcOrd="0" destOrd="0" presId="urn:microsoft.com/office/officeart/2005/8/layout/bProcess4"/>
    <dgm:cxn modelId="{7213CBA8-835F-479D-8455-FF13F7E2C65C}" type="presParOf" srcId="{CE602948-8257-4005-A06A-F80A22FB9D24}" destId="{5B4CFD94-FBA8-48A5-8CC2-A0773DD24F57}" srcOrd="1" destOrd="0" presId="urn:microsoft.com/office/officeart/2005/8/layout/bProcess4"/>
    <dgm:cxn modelId="{765836AD-2060-420D-BE76-4BFE12ABAA49}" type="presParOf" srcId="{AB604AA7-9584-4758-B4FD-FCDAB5E3798E}" destId="{568AC1E1-2D42-43BA-94C0-04CA4F2DED96}" srcOrd="1" destOrd="0" presId="urn:microsoft.com/office/officeart/2005/8/layout/bProcess4"/>
    <dgm:cxn modelId="{C09B6060-3AB3-4A01-B326-B4B1E3897048}" type="presParOf" srcId="{AB604AA7-9584-4758-B4FD-FCDAB5E3798E}" destId="{061A4AEE-3531-4756-B2D5-8554A5AF3D05}" srcOrd="2" destOrd="0" presId="urn:microsoft.com/office/officeart/2005/8/layout/bProcess4"/>
    <dgm:cxn modelId="{2893364A-A0FB-4906-913A-92D4DFF742A1}" type="presParOf" srcId="{061A4AEE-3531-4756-B2D5-8554A5AF3D05}" destId="{E107E3AA-662A-4D7C-979C-A44EC078CF6B}" srcOrd="0" destOrd="0" presId="urn:microsoft.com/office/officeart/2005/8/layout/bProcess4"/>
    <dgm:cxn modelId="{D8A55933-5B4D-4C6D-92C7-244068D8A2D2}" type="presParOf" srcId="{061A4AEE-3531-4756-B2D5-8554A5AF3D05}" destId="{A580D788-8296-42EC-A836-8239EEC16451}" srcOrd="1" destOrd="0" presId="urn:microsoft.com/office/officeart/2005/8/layout/bProcess4"/>
    <dgm:cxn modelId="{7F061F86-BA78-4F42-A228-9AB89C9D8CBB}" type="presParOf" srcId="{AB604AA7-9584-4758-B4FD-FCDAB5E3798E}" destId="{5F65C752-6708-4C69-AD9D-AB04826E56BF}" srcOrd="3" destOrd="0" presId="urn:microsoft.com/office/officeart/2005/8/layout/bProcess4"/>
    <dgm:cxn modelId="{6817E27C-CAD8-44A0-9A15-E1374168AC58}" type="presParOf" srcId="{AB604AA7-9584-4758-B4FD-FCDAB5E3798E}" destId="{C305D36B-781B-42C3-AA14-50736D82436A}" srcOrd="4" destOrd="0" presId="urn:microsoft.com/office/officeart/2005/8/layout/bProcess4"/>
    <dgm:cxn modelId="{368FFF8D-3E10-47FB-AEFD-4D9A7D250938}" type="presParOf" srcId="{C305D36B-781B-42C3-AA14-50736D82436A}" destId="{5E8D5F96-89BB-40B6-8177-D3B77E1717C5}" srcOrd="0" destOrd="0" presId="urn:microsoft.com/office/officeart/2005/8/layout/bProcess4"/>
    <dgm:cxn modelId="{39E6CDEA-41D6-4EC1-ABAA-5413CF684ECE}" type="presParOf" srcId="{C305D36B-781B-42C3-AA14-50736D82436A}" destId="{5ABAE39A-E1DC-4DF8-9BD7-047D28855205}" srcOrd="1" destOrd="0" presId="urn:microsoft.com/office/officeart/2005/8/layout/bProcess4"/>
    <dgm:cxn modelId="{F8FBD700-67D3-492D-A4E6-BE95ED549B93}" type="presParOf" srcId="{AB604AA7-9584-4758-B4FD-FCDAB5E3798E}" destId="{63D06E23-3DB5-47ED-8909-BBB650CDA099}" srcOrd="5" destOrd="0" presId="urn:microsoft.com/office/officeart/2005/8/layout/bProcess4"/>
    <dgm:cxn modelId="{766454F2-3579-4356-AEC0-1039B79848B0}" type="presParOf" srcId="{AB604AA7-9584-4758-B4FD-FCDAB5E3798E}" destId="{6B88F002-F039-4B3E-A287-623B445E6A91}" srcOrd="6" destOrd="0" presId="urn:microsoft.com/office/officeart/2005/8/layout/bProcess4"/>
    <dgm:cxn modelId="{7906626A-7D5C-4139-8CF2-5D1A158E3F3B}" type="presParOf" srcId="{6B88F002-F039-4B3E-A287-623B445E6A91}" destId="{B6045A12-378F-4958-953E-F39940C4B2FC}" srcOrd="0" destOrd="0" presId="urn:microsoft.com/office/officeart/2005/8/layout/bProcess4"/>
    <dgm:cxn modelId="{E5D09F18-1697-4DD8-841F-2DAF10962987}" type="presParOf" srcId="{6B88F002-F039-4B3E-A287-623B445E6A91}" destId="{8FE04C6C-358D-42CA-B822-E334DB242E08}" srcOrd="1" destOrd="0" presId="urn:microsoft.com/office/officeart/2005/8/layout/bProcess4"/>
    <dgm:cxn modelId="{D957A9F0-B02C-4576-9157-C721B5FC23AA}" type="presParOf" srcId="{AB604AA7-9584-4758-B4FD-FCDAB5E3798E}" destId="{33848FB1-AB87-4383-B13C-377B6BDABFAF}" srcOrd="7" destOrd="0" presId="urn:microsoft.com/office/officeart/2005/8/layout/bProcess4"/>
    <dgm:cxn modelId="{FB869BC6-9E44-43B6-B0A1-31D0073CFC5A}" type="presParOf" srcId="{AB604AA7-9584-4758-B4FD-FCDAB5E3798E}" destId="{FA20BCF8-1EB3-4D73-A37B-9B65AF391E39}" srcOrd="8" destOrd="0" presId="urn:microsoft.com/office/officeart/2005/8/layout/bProcess4"/>
    <dgm:cxn modelId="{8064912E-B22C-41D2-9556-283F7D0491FA}" type="presParOf" srcId="{FA20BCF8-1EB3-4D73-A37B-9B65AF391E39}" destId="{33898933-BC9E-49D5-8A18-AC94C1626F82}" srcOrd="0" destOrd="0" presId="urn:microsoft.com/office/officeart/2005/8/layout/bProcess4"/>
    <dgm:cxn modelId="{93C729D0-C99F-4FE9-BB35-922659870FFD}" type="presParOf" srcId="{FA20BCF8-1EB3-4D73-A37B-9B65AF391E39}" destId="{3EAE541E-6EEE-42FB-BFB2-AD1CEB0EF66F}" srcOrd="1" destOrd="0" presId="urn:microsoft.com/office/officeart/2005/8/layout/bProcess4"/>
    <dgm:cxn modelId="{A2CD6089-3CA5-44C1-89AF-05B8733E4128}" type="presParOf" srcId="{AB604AA7-9584-4758-B4FD-FCDAB5E3798E}" destId="{48456B0A-902E-444C-BB45-1EDF4FB72CBB}" srcOrd="9" destOrd="0" presId="urn:microsoft.com/office/officeart/2005/8/layout/bProcess4"/>
    <dgm:cxn modelId="{D76A393E-0464-483B-8693-AFFE2F64C9DE}" type="presParOf" srcId="{AB604AA7-9584-4758-B4FD-FCDAB5E3798E}" destId="{544BD3FB-1DE5-484F-9EA3-22A445B897F3}" srcOrd="10" destOrd="0" presId="urn:microsoft.com/office/officeart/2005/8/layout/bProcess4"/>
    <dgm:cxn modelId="{36208A29-8C62-477F-A68B-C966DBAE8C26}" type="presParOf" srcId="{544BD3FB-1DE5-484F-9EA3-22A445B897F3}" destId="{7E8BFFE0-D7C2-4C35-85B4-3EED5DBAB9F7}" srcOrd="0" destOrd="0" presId="urn:microsoft.com/office/officeart/2005/8/layout/bProcess4"/>
    <dgm:cxn modelId="{CD365852-5B83-482C-9076-95A128A1CB17}" type="presParOf" srcId="{544BD3FB-1DE5-484F-9EA3-22A445B897F3}" destId="{E745CE05-3185-4100-B004-EABEC6F230C1}" srcOrd="1" destOrd="0" presId="urn:microsoft.com/office/officeart/2005/8/layout/bProcess4"/>
    <dgm:cxn modelId="{45CAE78F-4B3E-497B-B36C-4CE2AC9B6A2A}" type="presParOf" srcId="{AB604AA7-9584-4758-B4FD-FCDAB5E3798E}" destId="{BBC624DD-D44B-432B-97BA-664A8EF6D265}" srcOrd="11" destOrd="0" presId="urn:microsoft.com/office/officeart/2005/8/layout/bProcess4"/>
    <dgm:cxn modelId="{10CCAFF1-B965-4A41-A778-56DBDAE526DC}" type="presParOf" srcId="{AB604AA7-9584-4758-B4FD-FCDAB5E3798E}" destId="{57AC0AD2-A600-4F2B-A7A8-B17BB0F91361}" srcOrd="12" destOrd="0" presId="urn:microsoft.com/office/officeart/2005/8/layout/bProcess4"/>
    <dgm:cxn modelId="{8388032A-6009-4206-93F3-B2B1F866434C}" type="presParOf" srcId="{57AC0AD2-A600-4F2B-A7A8-B17BB0F91361}" destId="{07ABFEED-D424-4835-810F-7BB31557A8FE}" srcOrd="0" destOrd="0" presId="urn:microsoft.com/office/officeart/2005/8/layout/bProcess4"/>
    <dgm:cxn modelId="{C91D1403-6892-4417-A475-A943E7CE0556}" type="presParOf" srcId="{57AC0AD2-A600-4F2B-A7A8-B17BB0F91361}" destId="{E5D9C22C-2623-4650-8753-96BC365A45B5}" srcOrd="1" destOrd="0" presId="urn:microsoft.com/office/officeart/2005/8/layout/bProcess4"/>
    <dgm:cxn modelId="{3EED4742-C302-4D7A-954E-77346908DE8A}" type="presParOf" srcId="{AB604AA7-9584-4758-B4FD-FCDAB5E3798E}" destId="{8999C0AB-78CF-4164-B931-42DAE6ADABFB}" srcOrd="13" destOrd="0" presId="urn:microsoft.com/office/officeart/2005/8/layout/bProcess4"/>
    <dgm:cxn modelId="{F9030824-CB44-4A42-BB18-C98EF706183C}" type="presParOf" srcId="{AB604AA7-9584-4758-B4FD-FCDAB5E3798E}" destId="{AC17F36B-29F9-4DEF-8C9A-BFA75152ED88}" srcOrd="14" destOrd="0" presId="urn:microsoft.com/office/officeart/2005/8/layout/bProcess4"/>
    <dgm:cxn modelId="{4CB63062-5DFC-4FE1-8A64-E8A08DB30FAD}" type="presParOf" srcId="{AC17F36B-29F9-4DEF-8C9A-BFA75152ED88}" destId="{C74FAF1E-2ADB-486C-8216-689A0E60235A}" srcOrd="0" destOrd="0" presId="urn:microsoft.com/office/officeart/2005/8/layout/bProcess4"/>
    <dgm:cxn modelId="{8A9EB3C2-C2ED-42D9-839F-5902A687A918}" type="presParOf" srcId="{AC17F36B-29F9-4DEF-8C9A-BFA75152ED88}" destId="{FB75531E-C586-4EA6-BEE4-2B26E3F931BF}" srcOrd="1" destOrd="0" presId="urn:microsoft.com/office/officeart/2005/8/layout/bProcess4"/>
    <dgm:cxn modelId="{58E7D6CC-5C30-4370-A54C-2C965A24291B}" type="presParOf" srcId="{AB604AA7-9584-4758-B4FD-FCDAB5E3798E}" destId="{D6D9E43C-D47F-4C8D-812A-BE09B843E686}" srcOrd="15" destOrd="0" presId="urn:microsoft.com/office/officeart/2005/8/layout/bProcess4"/>
    <dgm:cxn modelId="{FE4DFAB6-530F-4D3F-91ED-A9A54A7C8AE0}" type="presParOf" srcId="{AB604AA7-9584-4758-B4FD-FCDAB5E3798E}" destId="{A039E8EA-3A99-4578-9D37-BBF64D6CB4A9}" srcOrd="16" destOrd="0" presId="urn:microsoft.com/office/officeart/2005/8/layout/bProcess4"/>
    <dgm:cxn modelId="{6DF848FD-5B73-4409-869E-65D75D2F8410}" type="presParOf" srcId="{A039E8EA-3A99-4578-9D37-BBF64D6CB4A9}" destId="{1DBFBF12-6A3F-4DD7-A7B0-8891E6E65792}" srcOrd="0" destOrd="0" presId="urn:microsoft.com/office/officeart/2005/8/layout/bProcess4"/>
    <dgm:cxn modelId="{9980CA75-F12B-416B-9523-AE4214517DFD}" type="presParOf" srcId="{A039E8EA-3A99-4578-9D37-BBF64D6CB4A9}" destId="{EC10A723-ABCD-4EFB-AAA0-6F2A91DAA057}" srcOrd="1" destOrd="0" presId="urn:microsoft.com/office/officeart/2005/8/layout/bProcess4"/>
    <dgm:cxn modelId="{BD617782-76C1-4569-ABE9-5FAC30120B09}" type="presParOf" srcId="{AB604AA7-9584-4758-B4FD-FCDAB5E3798E}" destId="{C0CB0C00-C7EE-4C1C-9241-3DC508096A3A}" srcOrd="17" destOrd="0" presId="urn:microsoft.com/office/officeart/2005/8/layout/bProcess4"/>
    <dgm:cxn modelId="{6F509E4F-2211-47D7-A19C-C59308B4E2FB}" type="presParOf" srcId="{AB604AA7-9584-4758-B4FD-FCDAB5E3798E}" destId="{86562D68-3DED-4402-B024-23C9D704181F}" srcOrd="18" destOrd="0" presId="urn:microsoft.com/office/officeart/2005/8/layout/bProcess4"/>
    <dgm:cxn modelId="{FFBAD23A-0A68-4EE5-A60B-9AF45479A493}" type="presParOf" srcId="{86562D68-3DED-4402-B024-23C9D704181F}" destId="{1AE78A93-3474-428E-9C04-DFC6D4BDB7E0}" srcOrd="0" destOrd="0" presId="urn:microsoft.com/office/officeart/2005/8/layout/bProcess4"/>
    <dgm:cxn modelId="{E04F4ECF-75B8-4F1C-ABDA-FD22553D7AA7}" type="presParOf" srcId="{86562D68-3DED-4402-B024-23C9D704181F}" destId="{0FAAAFD2-179A-45CF-A86E-80C84757FE19}" srcOrd="1" destOrd="0" presId="urn:microsoft.com/office/officeart/2005/8/layout/b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A68299-BA71-49BD-9B29-09B94D25CFC6}" type="doc">
      <dgm:prSet loTypeId="urn:microsoft.com/office/officeart/2008/layout/AscendingPictureAccentProcess" loCatId="process" qsTypeId="urn:microsoft.com/office/officeart/2005/8/quickstyle/3d2" qsCatId="3D" csTypeId="urn:microsoft.com/office/officeart/2005/8/colors/accent1_2" csCatId="accent1" phldr="1"/>
      <dgm:spPr/>
      <dgm:t>
        <a:bodyPr/>
        <a:lstStyle/>
        <a:p>
          <a:endParaRPr lang="ru-RU"/>
        </a:p>
      </dgm:t>
    </dgm:pt>
    <dgm:pt modelId="{86DDBB7A-2C76-482A-A3B9-625FB6351FF5}">
      <dgm:prSet phldrT="[Текст]"/>
      <dgm:spPr>
        <a:solidFill>
          <a:srgbClr val="F15B4E"/>
        </a:solidFill>
      </dgm:spPr>
      <dgm:t>
        <a:bodyPr/>
        <a:lstStyle/>
        <a:p>
          <a:r>
            <a:rPr lang="ru-RU" dirty="0" smtClean="0">
              <a:solidFill>
                <a:srgbClr val="373C59"/>
              </a:solidFill>
              <a:latin typeface="Girclelight"/>
            </a:rPr>
            <a:t>РИАЦРО, отчет по результатам сбора дополнительных сведений о работе школ Ростовской области с низкими образовательными результатами</a:t>
          </a:r>
          <a:endParaRPr lang="ru-RU" dirty="0">
            <a:solidFill>
              <a:srgbClr val="373C59"/>
            </a:solidFill>
            <a:latin typeface="Girclelight"/>
          </a:endParaRPr>
        </a:p>
      </dgm:t>
    </dgm:pt>
    <dgm:pt modelId="{A9F09042-F167-4745-A8E6-0A7BA52F707C}" type="parTrans" cxnId="{F87D33CB-A4B1-417B-83C2-BEF11C4CD7AB}">
      <dgm:prSet/>
      <dgm:spPr/>
      <dgm:t>
        <a:bodyPr/>
        <a:lstStyle/>
        <a:p>
          <a:endParaRPr lang="ru-RU"/>
        </a:p>
      </dgm:t>
    </dgm:pt>
    <dgm:pt modelId="{B0B4260E-BCBB-4B5B-A2BC-70DF90CC7D9E}" type="sibTrans" cxnId="{F87D33CB-A4B1-417B-83C2-BEF11C4CD7AB}">
      <dgm:prSet/>
      <dgm:spPr>
        <a:blipFill>
          <a:blip xmlns:r="http://schemas.openxmlformats.org/officeDocument/2006/relationships" r:embed="rId1" cstate="print">
            <a:extLst/>
          </a:blip>
          <a:srcRect/>
          <a:stretch>
            <a:fillRect l="-17000" r="-17000"/>
          </a:stretch>
        </a:blipFill>
      </dgm:spPr>
      <dgm:t>
        <a:bodyPr/>
        <a:lstStyle/>
        <a:p>
          <a:endParaRPr lang="ru-RU"/>
        </a:p>
      </dgm:t>
    </dgm:pt>
    <dgm:pt modelId="{52692B1B-F29E-4274-B22E-ACBA5D82025F}">
      <dgm:prSet phldrT="[Текст]"/>
      <dgm:spPr>
        <a:solidFill>
          <a:srgbClr val="373C59"/>
        </a:solidFill>
      </dgm:spPr>
      <dgm:t>
        <a:bodyPr/>
        <a:lstStyle/>
        <a:p>
          <a:r>
            <a:rPr lang="ru-RU" dirty="0" smtClean="0">
              <a:solidFill>
                <a:srgbClr val="F15B4E"/>
              </a:solidFill>
              <a:latin typeface="Girclelight"/>
            </a:rPr>
            <a:t>ЦНППМПР, </a:t>
          </a:r>
          <a:r>
            <a:rPr lang="ru-RU" b="0" i="0" dirty="0" smtClean="0">
              <a:solidFill>
                <a:srgbClr val="F15B4E"/>
              </a:solidFill>
              <a:latin typeface="Girclelight"/>
            </a:rPr>
            <a:t>обобщение аналитических данных единого федерального портала ДПО по региону в целях управления развитием кадрового потенциала </a:t>
          </a:r>
          <a:r>
            <a:rPr lang="en-US" b="0" i="0" dirty="0" smtClean="0">
              <a:hlinkClick xmlns:r="http://schemas.openxmlformats.org/officeDocument/2006/relationships" r:id=""/>
            </a:rPr>
            <a:t>https://dppo.edu.ru</a:t>
          </a:r>
          <a:endParaRPr lang="ru-RU" dirty="0">
            <a:solidFill>
              <a:srgbClr val="F15B4E"/>
            </a:solidFill>
            <a:latin typeface="Girclelight"/>
          </a:endParaRPr>
        </a:p>
      </dgm:t>
    </dgm:pt>
    <dgm:pt modelId="{45730B83-3680-475C-A34A-18377C9AFC97}" type="parTrans" cxnId="{A4A0C8AD-9CD7-4C3A-8469-65E2211DE924}">
      <dgm:prSet/>
      <dgm:spPr/>
      <dgm:t>
        <a:bodyPr/>
        <a:lstStyle/>
        <a:p>
          <a:endParaRPr lang="ru-RU"/>
        </a:p>
      </dgm:t>
    </dgm:pt>
    <dgm:pt modelId="{F2ED3CA9-5E6F-473D-905C-4DD095F2EB39}" type="sibTrans" cxnId="{A4A0C8AD-9CD7-4C3A-8469-65E2211DE924}">
      <dgm:prSet/>
      <dgm:spPr>
        <a:blipFill>
          <a:blip xmlns:r="http://schemas.openxmlformats.org/officeDocument/2006/relationships" r:embed="rId2" cstate="print">
            <a:extLst/>
          </a:blip>
          <a:srcRect/>
          <a:stretch>
            <a:fillRect/>
          </a:stretch>
        </a:blipFill>
      </dgm:spPr>
      <dgm:t>
        <a:bodyPr/>
        <a:lstStyle/>
        <a:p>
          <a:endParaRPr lang="ru-RU"/>
        </a:p>
      </dgm:t>
    </dgm:pt>
    <dgm:pt modelId="{D8E0BFFF-C905-4FD6-8E38-8BE3B4C04AAD}" type="pres">
      <dgm:prSet presAssocID="{CAA68299-BA71-49BD-9B29-09B94D25CFC6}" presName="Name0" presStyleCnt="0">
        <dgm:presLayoutVars>
          <dgm:chMax val="7"/>
          <dgm:chPref val="7"/>
          <dgm:dir/>
        </dgm:presLayoutVars>
      </dgm:prSet>
      <dgm:spPr/>
      <dgm:t>
        <a:bodyPr/>
        <a:lstStyle/>
        <a:p>
          <a:endParaRPr lang="ru-RU"/>
        </a:p>
      </dgm:t>
    </dgm:pt>
    <dgm:pt modelId="{4887898C-0A94-499F-9D37-C76265FF1D8A}" type="pres">
      <dgm:prSet presAssocID="{CAA68299-BA71-49BD-9B29-09B94D25CFC6}" presName="dot1" presStyleLbl="alignNode1" presStyleIdx="0" presStyleCnt="10" custLinFactY="34272" custLinFactNeighborX="-84387" custLinFactNeighborY="100000"/>
      <dgm:spPr>
        <a:solidFill>
          <a:srgbClr val="F15B4E"/>
        </a:solidFill>
      </dgm:spPr>
      <dgm:t>
        <a:bodyPr/>
        <a:lstStyle/>
        <a:p>
          <a:endParaRPr lang="ru-RU"/>
        </a:p>
      </dgm:t>
    </dgm:pt>
    <dgm:pt modelId="{31820CB9-A953-47BC-83D8-5649A4BDCA53}" type="pres">
      <dgm:prSet presAssocID="{CAA68299-BA71-49BD-9B29-09B94D25CFC6}" presName="dot2" presStyleLbl="alignNode1" presStyleIdx="1" presStyleCnt="10" custLinFactX="-55517" custLinFactNeighborX="-100000" custLinFactNeighborY="99708"/>
      <dgm:spPr>
        <a:solidFill>
          <a:srgbClr val="F15B4E"/>
        </a:solidFill>
      </dgm:spPr>
    </dgm:pt>
    <dgm:pt modelId="{434997C1-760E-4169-936B-1C4B283DEA4F}" type="pres">
      <dgm:prSet presAssocID="{CAA68299-BA71-49BD-9B29-09B94D25CFC6}" presName="dot3" presStyleLbl="alignNode1" presStyleIdx="2" presStyleCnt="10" custLinFactX="-100000" custLinFactNeighborX="-109846" custLinFactNeighborY="31076"/>
      <dgm:spPr>
        <a:solidFill>
          <a:srgbClr val="F15B4E"/>
        </a:solidFill>
      </dgm:spPr>
    </dgm:pt>
    <dgm:pt modelId="{F09DBBF9-5092-4678-BCC5-841F61F0FF19}" type="pres">
      <dgm:prSet presAssocID="{CAA68299-BA71-49BD-9B29-09B94D25CFC6}" presName="dotArrow1" presStyleLbl="alignNode1" presStyleIdx="3" presStyleCnt="10" custLinFactX="41542" custLinFactY="22497" custLinFactNeighborX="100000" custLinFactNeighborY="100000"/>
      <dgm:spPr>
        <a:solidFill>
          <a:srgbClr val="F15B4E"/>
        </a:solidFill>
      </dgm:spPr>
    </dgm:pt>
    <dgm:pt modelId="{F60C181D-7655-4CE3-A1EA-4DF68470CD3C}" type="pres">
      <dgm:prSet presAssocID="{CAA68299-BA71-49BD-9B29-09B94D25CFC6}" presName="dotArrow2" presStyleLbl="alignNode1" presStyleIdx="4" presStyleCnt="10" custLinFactX="59989" custLinFactNeighborX="100000" custLinFactNeighborY="-13479"/>
      <dgm:spPr>
        <a:solidFill>
          <a:srgbClr val="F15B4E"/>
        </a:solidFill>
      </dgm:spPr>
    </dgm:pt>
    <dgm:pt modelId="{FDBA6E2F-0F3C-4F8A-926E-7CD639D0BD1E}" type="pres">
      <dgm:prSet presAssocID="{CAA68299-BA71-49BD-9B29-09B94D25CFC6}" presName="dotArrow3" presStyleLbl="alignNode1" presStyleIdx="5" presStyleCnt="10" custLinFactX="52541" custLinFactNeighborX="100000" custLinFactNeighborY="-92577"/>
      <dgm:spPr>
        <a:solidFill>
          <a:srgbClr val="F15B4E"/>
        </a:solidFill>
      </dgm:spPr>
    </dgm:pt>
    <dgm:pt modelId="{286EF31B-2313-4FD1-8CC7-DEE61951CDDF}" type="pres">
      <dgm:prSet presAssocID="{CAA68299-BA71-49BD-9B29-09B94D25CFC6}" presName="dotArrow4" presStyleLbl="alignNode1" presStyleIdx="6" presStyleCnt="10" custLinFactX="62232" custLinFactNeighborX="100000" custLinFactNeighborY="-13478"/>
      <dgm:spPr>
        <a:solidFill>
          <a:srgbClr val="F15B4E"/>
        </a:solidFill>
      </dgm:spPr>
    </dgm:pt>
    <dgm:pt modelId="{017BC75B-BADF-4D61-BD09-6A1AD088C969}" type="pres">
      <dgm:prSet presAssocID="{CAA68299-BA71-49BD-9B29-09B94D25CFC6}" presName="dotArrow5" presStyleLbl="alignNode1" presStyleIdx="7" presStyleCnt="10" custLinFactX="89949" custLinFactY="14125" custLinFactNeighborX="100000" custLinFactNeighborY="100000"/>
      <dgm:spPr>
        <a:solidFill>
          <a:srgbClr val="F15B4E"/>
        </a:solidFill>
      </dgm:spPr>
    </dgm:pt>
    <dgm:pt modelId="{5A57CAB0-28E2-4433-9D43-758824479E5D}" type="pres">
      <dgm:prSet presAssocID="{CAA68299-BA71-49BD-9B29-09B94D25CFC6}" presName="dotArrow6" presStyleLbl="alignNode1" presStyleIdx="8" presStyleCnt="10" custLinFactX="52541" custLinFactNeighborX="100000" custLinFactNeighborY="3989"/>
      <dgm:spPr>
        <a:solidFill>
          <a:srgbClr val="F15B4E"/>
        </a:solidFill>
      </dgm:spPr>
    </dgm:pt>
    <dgm:pt modelId="{B744C27E-3E4B-44E1-9128-3A616CBEB3DB}" type="pres">
      <dgm:prSet presAssocID="{CAA68299-BA71-49BD-9B29-09B94D25CFC6}" presName="dotArrow7" presStyleLbl="alignNode1" presStyleIdx="9" presStyleCnt="10" custLinFactX="52541" custLinFactNeighborX="100000" custLinFactNeighborY="47646"/>
      <dgm:spPr>
        <a:solidFill>
          <a:srgbClr val="F15B4E"/>
        </a:solidFill>
      </dgm:spPr>
    </dgm:pt>
    <dgm:pt modelId="{601E24DD-CAE0-414B-8684-1222FF03402A}" type="pres">
      <dgm:prSet presAssocID="{86DDBB7A-2C76-482A-A3B9-625FB6351FF5}" presName="parTx1" presStyleLbl="node1" presStyleIdx="0" presStyleCnt="2" custLinFactNeighborX="-22055" custLinFactNeighborY="-30329"/>
      <dgm:spPr/>
      <dgm:t>
        <a:bodyPr/>
        <a:lstStyle/>
        <a:p>
          <a:endParaRPr lang="ru-RU"/>
        </a:p>
      </dgm:t>
    </dgm:pt>
    <dgm:pt modelId="{C6FC74D5-67A2-4CEA-9841-97760AE44095}" type="pres">
      <dgm:prSet presAssocID="{B0B4260E-BCBB-4B5B-A2BC-70DF90CC7D9E}" presName="picture1" presStyleCnt="0"/>
      <dgm:spPr/>
    </dgm:pt>
    <dgm:pt modelId="{25E73973-009B-4285-9E9F-320B19997C04}" type="pres">
      <dgm:prSet presAssocID="{B0B4260E-BCBB-4B5B-A2BC-70DF90CC7D9E}" presName="imageRepeatNode" presStyleLbl="fgImgPlace1" presStyleIdx="0" presStyleCnt="2" custLinFactNeighborX="-40677" custLinFactNeighborY="-29255"/>
      <dgm:spPr/>
      <dgm:t>
        <a:bodyPr/>
        <a:lstStyle/>
        <a:p>
          <a:endParaRPr lang="ru-RU"/>
        </a:p>
      </dgm:t>
    </dgm:pt>
    <dgm:pt modelId="{A0504403-93E3-40D1-B6C0-A501B8B36989}" type="pres">
      <dgm:prSet presAssocID="{52692B1B-F29E-4274-B22E-ACBA5D82025F}" presName="parTx2" presStyleLbl="node1" presStyleIdx="1" presStyleCnt="2" custLinFactNeighborX="19087" custLinFactNeighborY="11365"/>
      <dgm:spPr/>
      <dgm:t>
        <a:bodyPr/>
        <a:lstStyle/>
        <a:p>
          <a:endParaRPr lang="ru-RU"/>
        </a:p>
      </dgm:t>
    </dgm:pt>
    <dgm:pt modelId="{C90EEC7A-7641-4BB7-B676-10951EBB3083}" type="pres">
      <dgm:prSet presAssocID="{F2ED3CA9-5E6F-473D-905C-4DD095F2EB39}" presName="picture2" presStyleCnt="0"/>
      <dgm:spPr/>
    </dgm:pt>
    <dgm:pt modelId="{19FFDA12-8E3E-4092-8F09-3EC35DC0EF08}" type="pres">
      <dgm:prSet presAssocID="{F2ED3CA9-5E6F-473D-905C-4DD095F2EB39}" presName="imageRepeatNode" presStyleLbl="fgImgPlace1" presStyleIdx="1" presStyleCnt="2" custLinFactNeighborX="21601" custLinFactNeighborY="3740"/>
      <dgm:spPr/>
      <dgm:t>
        <a:bodyPr/>
        <a:lstStyle/>
        <a:p>
          <a:endParaRPr lang="ru-RU"/>
        </a:p>
      </dgm:t>
    </dgm:pt>
  </dgm:ptLst>
  <dgm:cxnLst>
    <dgm:cxn modelId="{F87D33CB-A4B1-417B-83C2-BEF11C4CD7AB}" srcId="{CAA68299-BA71-49BD-9B29-09B94D25CFC6}" destId="{86DDBB7A-2C76-482A-A3B9-625FB6351FF5}" srcOrd="0" destOrd="0" parTransId="{A9F09042-F167-4745-A8E6-0A7BA52F707C}" sibTransId="{B0B4260E-BCBB-4B5B-A2BC-70DF90CC7D9E}"/>
    <dgm:cxn modelId="{63707A68-0B21-4DFC-9390-5CEEDFF2AA47}" type="presOf" srcId="{CAA68299-BA71-49BD-9B29-09B94D25CFC6}" destId="{D8E0BFFF-C905-4FD6-8E38-8BE3B4C04AAD}" srcOrd="0" destOrd="0" presId="urn:microsoft.com/office/officeart/2008/layout/AscendingPictureAccentProcess"/>
    <dgm:cxn modelId="{126A8155-B3A0-42E8-825E-C63965F9BBBE}" type="presOf" srcId="{F2ED3CA9-5E6F-473D-905C-4DD095F2EB39}" destId="{19FFDA12-8E3E-4092-8F09-3EC35DC0EF08}" srcOrd="0" destOrd="0" presId="urn:microsoft.com/office/officeart/2008/layout/AscendingPictureAccentProcess"/>
    <dgm:cxn modelId="{A4A0C8AD-9CD7-4C3A-8469-65E2211DE924}" srcId="{CAA68299-BA71-49BD-9B29-09B94D25CFC6}" destId="{52692B1B-F29E-4274-B22E-ACBA5D82025F}" srcOrd="1" destOrd="0" parTransId="{45730B83-3680-475C-A34A-18377C9AFC97}" sibTransId="{F2ED3CA9-5E6F-473D-905C-4DD095F2EB39}"/>
    <dgm:cxn modelId="{18532F49-B582-4C3C-9FBB-1000697DFD22}" type="presOf" srcId="{86DDBB7A-2C76-482A-A3B9-625FB6351FF5}" destId="{601E24DD-CAE0-414B-8684-1222FF03402A}" srcOrd="0" destOrd="0" presId="urn:microsoft.com/office/officeart/2008/layout/AscendingPictureAccentProcess"/>
    <dgm:cxn modelId="{1D19A5FD-1E33-4917-BAFF-EF852C1867AD}" type="presOf" srcId="{52692B1B-F29E-4274-B22E-ACBA5D82025F}" destId="{A0504403-93E3-40D1-B6C0-A501B8B36989}" srcOrd="0" destOrd="0" presId="urn:microsoft.com/office/officeart/2008/layout/AscendingPictureAccentProcess"/>
    <dgm:cxn modelId="{B75094B6-FDC2-4BA3-88AF-F6C8E1AC73F6}" type="presOf" srcId="{B0B4260E-BCBB-4B5B-A2BC-70DF90CC7D9E}" destId="{25E73973-009B-4285-9E9F-320B19997C04}" srcOrd="0" destOrd="0" presId="urn:microsoft.com/office/officeart/2008/layout/AscendingPictureAccentProcess"/>
    <dgm:cxn modelId="{CA0595B0-A693-40E5-8F91-52CCE6C6D744}" type="presParOf" srcId="{D8E0BFFF-C905-4FD6-8E38-8BE3B4C04AAD}" destId="{4887898C-0A94-499F-9D37-C76265FF1D8A}" srcOrd="0" destOrd="0" presId="urn:microsoft.com/office/officeart/2008/layout/AscendingPictureAccentProcess"/>
    <dgm:cxn modelId="{BE12109C-06CE-42BC-859F-50D84084893A}" type="presParOf" srcId="{D8E0BFFF-C905-4FD6-8E38-8BE3B4C04AAD}" destId="{31820CB9-A953-47BC-83D8-5649A4BDCA53}" srcOrd="1" destOrd="0" presId="urn:microsoft.com/office/officeart/2008/layout/AscendingPictureAccentProcess"/>
    <dgm:cxn modelId="{BE1425FE-4AD5-47BE-BB0B-69054631CE78}" type="presParOf" srcId="{D8E0BFFF-C905-4FD6-8E38-8BE3B4C04AAD}" destId="{434997C1-760E-4169-936B-1C4B283DEA4F}" srcOrd="2" destOrd="0" presId="urn:microsoft.com/office/officeart/2008/layout/AscendingPictureAccentProcess"/>
    <dgm:cxn modelId="{18836908-E6A4-4100-93A8-A179EBAFAE84}" type="presParOf" srcId="{D8E0BFFF-C905-4FD6-8E38-8BE3B4C04AAD}" destId="{F09DBBF9-5092-4678-BCC5-841F61F0FF19}" srcOrd="3" destOrd="0" presId="urn:microsoft.com/office/officeart/2008/layout/AscendingPictureAccentProcess"/>
    <dgm:cxn modelId="{4353B915-DF59-4CFC-867A-6DBC04D6682A}" type="presParOf" srcId="{D8E0BFFF-C905-4FD6-8E38-8BE3B4C04AAD}" destId="{F60C181D-7655-4CE3-A1EA-4DF68470CD3C}" srcOrd="4" destOrd="0" presId="urn:microsoft.com/office/officeart/2008/layout/AscendingPictureAccentProcess"/>
    <dgm:cxn modelId="{3573E09A-6E08-4253-A80F-9213B1AE8E84}" type="presParOf" srcId="{D8E0BFFF-C905-4FD6-8E38-8BE3B4C04AAD}" destId="{FDBA6E2F-0F3C-4F8A-926E-7CD639D0BD1E}" srcOrd="5" destOrd="0" presId="urn:microsoft.com/office/officeart/2008/layout/AscendingPictureAccentProcess"/>
    <dgm:cxn modelId="{CB0718F1-CA57-4032-9F8C-452D7F9666B8}" type="presParOf" srcId="{D8E0BFFF-C905-4FD6-8E38-8BE3B4C04AAD}" destId="{286EF31B-2313-4FD1-8CC7-DEE61951CDDF}" srcOrd="6" destOrd="0" presId="urn:microsoft.com/office/officeart/2008/layout/AscendingPictureAccentProcess"/>
    <dgm:cxn modelId="{C381C08E-65B1-4558-8180-9D77B2DE0C2E}" type="presParOf" srcId="{D8E0BFFF-C905-4FD6-8E38-8BE3B4C04AAD}" destId="{017BC75B-BADF-4D61-BD09-6A1AD088C969}" srcOrd="7" destOrd="0" presId="urn:microsoft.com/office/officeart/2008/layout/AscendingPictureAccentProcess"/>
    <dgm:cxn modelId="{7E86F269-6E71-479B-82F1-F719A8EE97AF}" type="presParOf" srcId="{D8E0BFFF-C905-4FD6-8E38-8BE3B4C04AAD}" destId="{5A57CAB0-28E2-4433-9D43-758824479E5D}" srcOrd="8" destOrd="0" presId="urn:microsoft.com/office/officeart/2008/layout/AscendingPictureAccentProcess"/>
    <dgm:cxn modelId="{4F3A98EC-940C-47D4-97E1-8742A6423648}" type="presParOf" srcId="{D8E0BFFF-C905-4FD6-8E38-8BE3B4C04AAD}" destId="{B744C27E-3E4B-44E1-9128-3A616CBEB3DB}" srcOrd="9" destOrd="0" presId="urn:microsoft.com/office/officeart/2008/layout/AscendingPictureAccentProcess"/>
    <dgm:cxn modelId="{E5E0E15B-FF30-4E00-A445-5117D161303A}" type="presParOf" srcId="{D8E0BFFF-C905-4FD6-8E38-8BE3B4C04AAD}" destId="{601E24DD-CAE0-414B-8684-1222FF03402A}" srcOrd="10" destOrd="0" presId="urn:microsoft.com/office/officeart/2008/layout/AscendingPictureAccentProcess"/>
    <dgm:cxn modelId="{6DE9DEBF-5A90-4377-8741-26D1062F6E93}" type="presParOf" srcId="{D8E0BFFF-C905-4FD6-8E38-8BE3B4C04AAD}" destId="{C6FC74D5-67A2-4CEA-9841-97760AE44095}" srcOrd="11" destOrd="0" presId="urn:microsoft.com/office/officeart/2008/layout/AscendingPictureAccentProcess"/>
    <dgm:cxn modelId="{F3E53214-F33B-4C7E-9D8E-947A39EB2936}" type="presParOf" srcId="{C6FC74D5-67A2-4CEA-9841-97760AE44095}" destId="{25E73973-009B-4285-9E9F-320B19997C04}" srcOrd="0" destOrd="0" presId="urn:microsoft.com/office/officeart/2008/layout/AscendingPictureAccentProcess"/>
    <dgm:cxn modelId="{DA8BC3A7-9FC0-42BD-8700-335428269663}" type="presParOf" srcId="{D8E0BFFF-C905-4FD6-8E38-8BE3B4C04AAD}" destId="{A0504403-93E3-40D1-B6C0-A501B8B36989}" srcOrd="12" destOrd="0" presId="urn:microsoft.com/office/officeart/2008/layout/AscendingPictureAccentProcess"/>
    <dgm:cxn modelId="{CA8210BD-505E-42AA-B4AE-46FBDA9261F9}" type="presParOf" srcId="{D8E0BFFF-C905-4FD6-8E38-8BE3B4C04AAD}" destId="{C90EEC7A-7641-4BB7-B676-10951EBB3083}" srcOrd="13" destOrd="0" presId="urn:microsoft.com/office/officeart/2008/layout/AscendingPictureAccentProcess"/>
    <dgm:cxn modelId="{588A441C-487D-48BA-B8D8-FD001238EA37}" type="presParOf" srcId="{C90EEC7A-7641-4BB7-B676-10951EBB3083}" destId="{19FFDA12-8E3E-4092-8F09-3EC35DC0EF08}" srcOrd="0" destOrd="0" presId="urn:microsoft.com/office/officeart/2008/layout/AscendingPictureAccent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B782D3-D6BE-4EC4-B5FC-A0CC163E1C2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D593B4E1-B67C-4084-8F2C-208163B0D7B9}">
      <dgm:prSet phldrT="[Текст]" phldr="1"/>
      <dgm:spPr/>
      <dgm:t>
        <a:bodyPr/>
        <a:lstStyle/>
        <a:p>
          <a:endParaRPr lang="ru-RU" dirty="0"/>
        </a:p>
      </dgm:t>
    </dgm:pt>
    <dgm:pt modelId="{7BA78F25-E439-4849-8420-F7FE1040444D}" type="parTrans" cxnId="{9ADA052A-B91A-4165-B35A-8D9FD1099785}">
      <dgm:prSet/>
      <dgm:spPr/>
      <dgm:t>
        <a:bodyPr/>
        <a:lstStyle/>
        <a:p>
          <a:endParaRPr lang="ru-RU"/>
        </a:p>
      </dgm:t>
    </dgm:pt>
    <dgm:pt modelId="{967171F7-3854-4B5B-BB3E-D90350F84769}" type="sibTrans" cxnId="{9ADA052A-B91A-4165-B35A-8D9FD1099785}">
      <dgm:prSet/>
      <dgm:spPr/>
      <dgm:t>
        <a:bodyPr/>
        <a:lstStyle/>
        <a:p>
          <a:endParaRPr lang="ru-RU"/>
        </a:p>
      </dgm:t>
    </dgm:pt>
    <dgm:pt modelId="{F4173F1C-A0F7-4442-B312-68D46525C34E}">
      <dgm:prSet phldrT="[Текст]"/>
      <dgm:spPr/>
      <dgm:t>
        <a:bodyPr/>
        <a:lstStyle/>
        <a:p>
          <a:pPr algn="just">
            <a:buFont typeface="Wingdings" panose="05000000000000000000" pitchFamily="2" charset="2"/>
            <a:buNone/>
          </a:pPr>
          <a:r>
            <a:rPr lang="ru-RU" dirty="0">
              <a:solidFill>
                <a:srgbClr val="002060"/>
              </a:solidFill>
            </a:rPr>
            <a:t>Выстраивание единой региональной системы профессионального развития, </a:t>
          </a:r>
          <a:r>
            <a:rPr lang="ru-RU" dirty="0" err="1">
              <a:solidFill>
                <a:srgbClr val="002060"/>
              </a:solidFill>
            </a:rPr>
            <a:t>тьюторское</a:t>
          </a:r>
          <a:r>
            <a:rPr lang="ru-RU" dirty="0">
              <a:solidFill>
                <a:srgbClr val="002060"/>
              </a:solidFill>
            </a:rPr>
            <a:t> сопровождение индивидуальных образовательных маршрутов на основе диагностики профессиональных дефицитов.</a:t>
          </a:r>
        </a:p>
      </dgm:t>
    </dgm:pt>
    <dgm:pt modelId="{2AD5DE24-1F04-40D3-AA8C-BEAEE404C218}" type="parTrans" cxnId="{BA99F427-8661-4CD5-8414-7BF1D9ABF2E1}">
      <dgm:prSet/>
      <dgm:spPr/>
      <dgm:t>
        <a:bodyPr/>
        <a:lstStyle/>
        <a:p>
          <a:endParaRPr lang="ru-RU"/>
        </a:p>
      </dgm:t>
    </dgm:pt>
    <dgm:pt modelId="{DCF552FD-ACA1-4E86-8458-0A0E5242F0DF}" type="sibTrans" cxnId="{BA99F427-8661-4CD5-8414-7BF1D9ABF2E1}">
      <dgm:prSet/>
      <dgm:spPr/>
      <dgm:t>
        <a:bodyPr/>
        <a:lstStyle/>
        <a:p>
          <a:endParaRPr lang="ru-RU"/>
        </a:p>
      </dgm:t>
    </dgm:pt>
    <dgm:pt modelId="{BFB95C8C-67D0-4435-BB65-A7A2D7C39E20}">
      <dgm:prSet phldrT="[Текст]" phldr="1"/>
      <dgm:spPr/>
      <dgm:t>
        <a:bodyPr/>
        <a:lstStyle/>
        <a:p>
          <a:endParaRPr lang="ru-RU" dirty="0"/>
        </a:p>
      </dgm:t>
    </dgm:pt>
    <dgm:pt modelId="{0D082E10-89D0-4457-8EBA-313EC980B5D6}" type="parTrans" cxnId="{14AA15BB-3D2E-462F-A851-67924ADF39FB}">
      <dgm:prSet/>
      <dgm:spPr/>
      <dgm:t>
        <a:bodyPr/>
        <a:lstStyle/>
        <a:p>
          <a:endParaRPr lang="ru-RU"/>
        </a:p>
      </dgm:t>
    </dgm:pt>
    <dgm:pt modelId="{1DB2D448-743E-4FA2-B2D6-9E862B768FF8}" type="sibTrans" cxnId="{14AA15BB-3D2E-462F-A851-67924ADF39FB}">
      <dgm:prSet/>
      <dgm:spPr/>
      <dgm:t>
        <a:bodyPr/>
        <a:lstStyle/>
        <a:p>
          <a:endParaRPr lang="ru-RU"/>
        </a:p>
      </dgm:t>
    </dgm:pt>
    <dgm:pt modelId="{5080B92A-093D-4628-91C3-795C608B0ED7}">
      <dgm:prSet phldrT="[Текст]"/>
      <dgm:spPr/>
      <dgm:t>
        <a:bodyPr/>
        <a:lstStyle/>
        <a:p>
          <a:pPr algn="just">
            <a:buFont typeface="Wingdings" panose="05000000000000000000" pitchFamily="2" charset="2"/>
            <a:buChar char="ü"/>
          </a:pPr>
          <a:r>
            <a:rPr lang="ru-RU" dirty="0">
              <a:solidFill>
                <a:srgbClr val="002060"/>
              </a:solidFill>
            </a:rPr>
            <a:t>Обеспечение наполнения ФР ДПП, в том числе с использованием ДОТ.</a:t>
          </a:r>
        </a:p>
      </dgm:t>
    </dgm:pt>
    <dgm:pt modelId="{87F982B5-5457-47D8-8886-E7D5DA200016}" type="parTrans" cxnId="{249808D6-B7DC-42F3-A97F-0BE116100B5D}">
      <dgm:prSet/>
      <dgm:spPr/>
      <dgm:t>
        <a:bodyPr/>
        <a:lstStyle/>
        <a:p>
          <a:endParaRPr lang="ru-RU"/>
        </a:p>
      </dgm:t>
    </dgm:pt>
    <dgm:pt modelId="{00F647C1-8CB0-4AA1-BFCA-9E14EA2ED22B}" type="sibTrans" cxnId="{249808D6-B7DC-42F3-A97F-0BE116100B5D}">
      <dgm:prSet/>
      <dgm:spPr/>
      <dgm:t>
        <a:bodyPr/>
        <a:lstStyle/>
        <a:p>
          <a:endParaRPr lang="ru-RU"/>
        </a:p>
      </dgm:t>
    </dgm:pt>
    <dgm:pt modelId="{8DC5A2A7-4E52-4743-85C4-C3A7075324E8}">
      <dgm:prSet phldrT="[Текст]"/>
      <dgm:spPr/>
      <dgm:t>
        <a:bodyPr/>
        <a:lstStyle/>
        <a:p>
          <a:pPr algn="l">
            <a:buFont typeface="Wingdings" panose="05000000000000000000" pitchFamily="2" charset="2"/>
            <a:buChar char="ü"/>
          </a:pPr>
          <a:r>
            <a:rPr lang="ru-RU" dirty="0">
              <a:solidFill>
                <a:srgbClr val="002060"/>
              </a:solidFill>
            </a:rPr>
            <a:t>Разработка различных форм поддержки и сопровождения учителей.</a:t>
          </a:r>
        </a:p>
      </dgm:t>
    </dgm:pt>
    <dgm:pt modelId="{8FF2CB2E-778A-4F99-9419-CA1352FE750B}" type="parTrans" cxnId="{ADFF8650-EAC2-455D-98E8-8E8B79B86DB8}">
      <dgm:prSet/>
      <dgm:spPr/>
      <dgm:t>
        <a:bodyPr/>
        <a:lstStyle/>
        <a:p>
          <a:endParaRPr lang="ru-RU"/>
        </a:p>
      </dgm:t>
    </dgm:pt>
    <dgm:pt modelId="{C04E1F01-519B-4D0F-A8CE-DB83A3B4A5FC}" type="sibTrans" cxnId="{ADFF8650-EAC2-455D-98E8-8E8B79B86DB8}">
      <dgm:prSet/>
      <dgm:spPr/>
      <dgm:t>
        <a:bodyPr/>
        <a:lstStyle/>
        <a:p>
          <a:endParaRPr lang="ru-RU"/>
        </a:p>
      </dgm:t>
    </dgm:pt>
    <dgm:pt modelId="{6011A516-A879-4BBC-98E7-0A9D136651B6}">
      <dgm:prSet phldrT="[Текст]" phldr="1"/>
      <dgm:spPr/>
      <dgm:t>
        <a:bodyPr/>
        <a:lstStyle/>
        <a:p>
          <a:endParaRPr lang="ru-RU" dirty="0"/>
        </a:p>
      </dgm:t>
    </dgm:pt>
    <dgm:pt modelId="{7DC4642E-6B8F-40F6-95D7-EBE6135C7C3C}" type="parTrans" cxnId="{F6C9B2E7-EFD9-4112-A7A7-AE867B27BF5A}">
      <dgm:prSet/>
      <dgm:spPr/>
      <dgm:t>
        <a:bodyPr/>
        <a:lstStyle/>
        <a:p>
          <a:endParaRPr lang="ru-RU"/>
        </a:p>
      </dgm:t>
    </dgm:pt>
    <dgm:pt modelId="{BE20BBB5-DBBF-4CA8-9021-FA04280E2B86}" type="sibTrans" cxnId="{F6C9B2E7-EFD9-4112-A7A7-AE867B27BF5A}">
      <dgm:prSet/>
      <dgm:spPr/>
      <dgm:t>
        <a:bodyPr/>
        <a:lstStyle/>
        <a:p>
          <a:endParaRPr lang="ru-RU"/>
        </a:p>
      </dgm:t>
    </dgm:pt>
    <dgm:pt modelId="{88B99403-F7D3-4FFE-A0AD-27B312A2638B}">
      <dgm:prSet phldrT="[Текст]"/>
      <dgm:spPr/>
      <dgm:t>
        <a:bodyPr/>
        <a:lstStyle/>
        <a:p>
          <a:pPr algn="just">
            <a:buFont typeface="Wingdings" panose="05000000000000000000" pitchFamily="2" charset="2"/>
            <a:buChar char="ü"/>
          </a:pPr>
          <a:r>
            <a:rPr lang="ru-RU" dirty="0">
              <a:solidFill>
                <a:srgbClr val="002060"/>
              </a:solidFill>
            </a:rPr>
            <a:t>Развитие сетевого взаимодействия между субъектами научно-методической деятельности для создания единой информационно-методической среды, разработки и внедрения инновационных моделей повышения квалификации.</a:t>
          </a:r>
        </a:p>
      </dgm:t>
    </dgm:pt>
    <dgm:pt modelId="{34C85DC1-6580-410A-A9CB-20732A04ABD4}" type="parTrans" cxnId="{72AD313B-8810-4D03-AF63-333B4EFE9C44}">
      <dgm:prSet/>
      <dgm:spPr/>
      <dgm:t>
        <a:bodyPr/>
        <a:lstStyle/>
        <a:p>
          <a:endParaRPr lang="ru-RU"/>
        </a:p>
      </dgm:t>
    </dgm:pt>
    <dgm:pt modelId="{DA9401B5-4085-4009-A5DF-B905AD898ECC}" type="sibTrans" cxnId="{72AD313B-8810-4D03-AF63-333B4EFE9C44}">
      <dgm:prSet/>
      <dgm:spPr/>
      <dgm:t>
        <a:bodyPr/>
        <a:lstStyle/>
        <a:p>
          <a:endParaRPr lang="ru-RU"/>
        </a:p>
      </dgm:t>
    </dgm:pt>
    <dgm:pt modelId="{986ACB71-A026-4A38-B61D-C26677EE4491}">
      <dgm:prSet phldrT="[Текст]"/>
      <dgm:spPr/>
      <dgm:t>
        <a:bodyPr/>
        <a:lstStyle/>
        <a:p>
          <a:pPr algn="just">
            <a:buFont typeface="Wingdings" panose="05000000000000000000" pitchFamily="2" charset="2"/>
            <a:buChar char="ü"/>
          </a:pPr>
          <a:r>
            <a:rPr lang="ru-RU" dirty="0">
              <a:solidFill>
                <a:srgbClr val="002060"/>
              </a:solidFill>
            </a:rPr>
            <a:t>Выявление педагогических и управленческих практик.</a:t>
          </a:r>
        </a:p>
      </dgm:t>
    </dgm:pt>
    <dgm:pt modelId="{20559FEF-266F-439A-9E70-B95DC7AA07F5}" type="parTrans" cxnId="{C38D69A8-341E-4A35-8887-D887CA650B57}">
      <dgm:prSet/>
      <dgm:spPr/>
      <dgm:t>
        <a:bodyPr/>
        <a:lstStyle/>
        <a:p>
          <a:endParaRPr lang="ru-RU"/>
        </a:p>
      </dgm:t>
    </dgm:pt>
    <dgm:pt modelId="{276D4526-DB1D-4D90-BF89-ABB86E65C7E4}" type="sibTrans" cxnId="{C38D69A8-341E-4A35-8887-D887CA650B57}">
      <dgm:prSet/>
      <dgm:spPr/>
      <dgm:t>
        <a:bodyPr/>
        <a:lstStyle/>
        <a:p>
          <a:endParaRPr lang="ru-RU"/>
        </a:p>
      </dgm:t>
    </dgm:pt>
    <dgm:pt modelId="{E72DEC08-5DF5-4CAD-9CC6-65A766175E0C}">
      <dgm:prSet phldrT="[Текст]"/>
      <dgm:spPr/>
      <dgm:t>
        <a:bodyPr/>
        <a:lstStyle/>
        <a:p>
          <a:pPr algn="just">
            <a:buFont typeface="Wingdings" panose="05000000000000000000" pitchFamily="2" charset="2"/>
            <a:buChar char="ü"/>
          </a:pPr>
          <a:r>
            <a:rPr lang="ru-RU" dirty="0">
              <a:solidFill>
                <a:srgbClr val="002060"/>
              </a:solidFill>
            </a:rPr>
            <a:t>Развитие профессиональных сообществ, ассоциаций, </a:t>
          </a:r>
          <a:r>
            <a:rPr lang="ru-RU" dirty="0" err="1">
              <a:solidFill>
                <a:srgbClr val="002060"/>
              </a:solidFill>
            </a:rPr>
            <a:t>методобъединений</a:t>
          </a:r>
          <a:r>
            <a:rPr lang="ru-RU" dirty="0">
              <a:solidFill>
                <a:srgbClr val="002060"/>
              </a:solidFill>
            </a:rPr>
            <a:t>.</a:t>
          </a:r>
        </a:p>
      </dgm:t>
    </dgm:pt>
    <dgm:pt modelId="{4F28684E-9D2D-464B-8581-FCAE031FA0F8}" type="parTrans" cxnId="{D30B156A-4011-42A8-82A4-F757D55684AD}">
      <dgm:prSet/>
      <dgm:spPr/>
      <dgm:t>
        <a:bodyPr/>
        <a:lstStyle/>
        <a:p>
          <a:endParaRPr lang="ru-RU"/>
        </a:p>
      </dgm:t>
    </dgm:pt>
    <dgm:pt modelId="{BD791AC7-3A5E-45EC-812F-E6B33934E0E0}" type="sibTrans" cxnId="{D30B156A-4011-42A8-82A4-F757D55684AD}">
      <dgm:prSet/>
      <dgm:spPr/>
      <dgm:t>
        <a:bodyPr/>
        <a:lstStyle/>
        <a:p>
          <a:endParaRPr lang="ru-RU"/>
        </a:p>
      </dgm:t>
    </dgm:pt>
    <dgm:pt modelId="{A929E790-2DD6-4D68-BB68-D605034A9018}" type="pres">
      <dgm:prSet presAssocID="{C8B782D3-D6BE-4EC4-B5FC-A0CC163E1C29}" presName="linearFlow" presStyleCnt="0">
        <dgm:presLayoutVars>
          <dgm:dir/>
          <dgm:animLvl val="lvl"/>
          <dgm:resizeHandles val="exact"/>
        </dgm:presLayoutVars>
      </dgm:prSet>
      <dgm:spPr/>
      <dgm:t>
        <a:bodyPr/>
        <a:lstStyle/>
        <a:p>
          <a:endParaRPr lang="ru-RU"/>
        </a:p>
      </dgm:t>
    </dgm:pt>
    <dgm:pt modelId="{3EAB3764-888B-4203-8959-B7198610D0AC}" type="pres">
      <dgm:prSet presAssocID="{D593B4E1-B67C-4084-8F2C-208163B0D7B9}" presName="composite" presStyleCnt="0"/>
      <dgm:spPr/>
    </dgm:pt>
    <dgm:pt modelId="{0FC4FFBF-7F1B-4799-AFC7-7D3E2D7B8CAE}" type="pres">
      <dgm:prSet presAssocID="{D593B4E1-B67C-4084-8F2C-208163B0D7B9}" presName="parentText" presStyleLbl="alignNode1" presStyleIdx="0" presStyleCnt="3">
        <dgm:presLayoutVars>
          <dgm:chMax val="1"/>
          <dgm:bulletEnabled val="1"/>
        </dgm:presLayoutVars>
      </dgm:prSet>
      <dgm:spPr/>
      <dgm:t>
        <a:bodyPr/>
        <a:lstStyle/>
        <a:p>
          <a:endParaRPr lang="ru-RU"/>
        </a:p>
      </dgm:t>
    </dgm:pt>
    <dgm:pt modelId="{CCE269E6-8AA3-4DD6-8D0B-5ACE573D8F09}" type="pres">
      <dgm:prSet presAssocID="{D593B4E1-B67C-4084-8F2C-208163B0D7B9}" presName="descendantText" presStyleLbl="alignAcc1" presStyleIdx="0" presStyleCnt="3">
        <dgm:presLayoutVars>
          <dgm:bulletEnabled val="1"/>
        </dgm:presLayoutVars>
      </dgm:prSet>
      <dgm:spPr/>
      <dgm:t>
        <a:bodyPr/>
        <a:lstStyle/>
        <a:p>
          <a:endParaRPr lang="ru-RU"/>
        </a:p>
      </dgm:t>
    </dgm:pt>
    <dgm:pt modelId="{095A0C17-EA10-4390-B5C9-C25864935599}" type="pres">
      <dgm:prSet presAssocID="{967171F7-3854-4B5B-BB3E-D90350F84769}" presName="sp" presStyleCnt="0"/>
      <dgm:spPr/>
    </dgm:pt>
    <dgm:pt modelId="{F8B69D42-4B0E-46E5-86E2-B42A99C806ED}" type="pres">
      <dgm:prSet presAssocID="{BFB95C8C-67D0-4435-BB65-A7A2D7C39E20}" presName="composite" presStyleCnt="0"/>
      <dgm:spPr/>
    </dgm:pt>
    <dgm:pt modelId="{55ED3FE0-E74C-4623-A27E-E940E0817045}" type="pres">
      <dgm:prSet presAssocID="{BFB95C8C-67D0-4435-BB65-A7A2D7C39E20}" presName="parentText" presStyleLbl="alignNode1" presStyleIdx="1" presStyleCnt="3">
        <dgm:presLayoutVars>
          <dgm:chMax val="1"/>
          <dgm:bulletEnabled val="1"/>
        </dgm:presLayoutVars>
      </dgm:prSet>
      <dgm:spPr/>
      <dgm:t>
        <a:bodyPr/>
        <a:lstStyle/>
        <a:p>
          <a:endParaRPr lang="ru-RU"/>
        </a:p>
      </dgm:t>
    </dgm:pt>
    <dgm:pt modelId="{B3613F29-1337-4964-BE96-B5C7F4F8E12F}" type="pres">
      <dgm:prSet presAssocID="{BFB95C8C-67D0-4435-BB65-A7A2D7C39E20}" presName="descendantText" presStyleLbl="alignAcc1" presStyleIdx="1" presStyleCnt="3">
        <dgm:presLayoutVars>
          <dgm:bulletEnabled val="1"/>
        </dgm:presLayoutVars>
      </dgm:prSet>
      <dgm:spPr/>
      <dgm:t>
        <a:bodyPr/>
        <a:lstStyle/>
        <a:p>
          <a:endParaRPr lang="ru-RU"/>
        </a:p>
      </dgm:t>
    </dgm:pt>
    <dgm:pt modelId="{3F23AB52-7CAC-44A1-94B5-8054EBF24947}" type="pres">
      <dgm:prSet presAssocID="{1DB2D448-743E-4FA2-B2D6-9E862B768FF8}" presName="sp" presStyleCnt="0"/>
      <dgm:spPr/>
    </dgm:pt>
    <dgm:pt modelId="{E78CB427-BD65-4E0F-A17E-57E9E29D6A9E}" type="pres">
      <dgm:prSet presAssocID="{6011A516-A879-4BBC-98E7-0A9D136651B6}" presName="composite" presStyleCnt="0"/>
      <dgm:spPr/>
    </dgm:pt>
    <dgm:pt modelId="{2CE76C4F-FDA9-4F47-A1C7-55119553E080}" type="pres">
      <dgm:prSet presAssocID="{6011A516-A879-4BBC-98E7-0A9D136651B6}" presName="parentText" presStyleLbl="alignNode1" presStyleIdx="2" presStyleCnt="3">
        <dgm:presLayoutVars>
          <dgm:chMax val="1"/>
          <dgm:bulletEnabled val="1"/>
        </dgm:presLayoutVars>
      </dgm:prSet>
      <dgm:spPr/>
      <dgm:t>
        <a:bodyPr/>
        <a:lstStyle/>
        <a:p>
          <a:endParaRPr lang="ru-RU"/>
        </a:p>
      </dgm:t>
    </dgm:pt>
    <dgm:pt modelId="{5E6EC44A-8A5E-49B1-842D-0EECF89DBE5F}" type="pres">
      <dgm:prSet presAssocID="{6011A516-A879-4BBC-98E7-0A9D136651B6}" presName="descendantText" presStyleLbl="alignAcc1" presStyleIdx="2" presStyleCnt="3">
        <dgm:presLayoutVars>
          <dgm:bulletEnabled val="1"/>
        </dgm:presLayoutVars>
      </dgm:prSet>
      <dgm:spPr/>
      <dgm:t>
        <a:bodyPr/>
        <a:lstStyle/>
        <a:p>
          <a:endParaRPr lang="ru-RU"/>
        </a:p>
      </dgm:t>
    </dgm:pt>
  </dgm:ptLst>
  <dgm:cxnLst>
    <dgm:cxn modelId="{F6C9B2E7-EFD9-4112-A7A7-AE867B27BF5A}" srcId="{C8B782D3-D6BE-4EC4-B5FC-A0CC163E1C29}" destId="{6011A516-A879-4BBC-98E7-0A9D136651B6}" srcOrd="2" destOrd="0" parTransId="{7DC4642E-6B8F-40F6-95D7-EBE6135C7C3C}" sibTransId="{BE20BBB5-DBBF-4CA8-9021-FA04280E2B86}"/>
    <dgm:cxn modelId="{8148D8BD-3A55-4A0C-ADA7-3D86D3C87367}" type="presOf" srcId="{88B99403-F7D3-4FFE-A0AD-27B312A2638B}" destId="{5E6EC44A-8A5E-49B1-842D-0EECF89DBE5F}" srcOrd="0" destOrd="0" presId="urn:microsoft.com/office/officeart/2005/8/layout/chevron2"/>
    <dgm:cxn modelId="{249808D6-B7DC-42F3-A97F-0BE116100B5D}" srcId="{BFB95C8C-67D0-4435-BB65-A7A2D7C39E20}" destId="{5080B92A-093D-4628-91C3-795C608B0ED7}" srcOrd="0" destOrd="0" parTransId="{87F982B5-5457-47D8-8886-E7D5DA200016}" sibTransId="{00F647C1-8CB0-4AA1-BFCA-9E14EA2ED22B}"/>
    <dgm:cxn modelId="{F2DEA8E5-948C-41B6-8396-DEA657124F6C}" type="presOf" srcId="{C8B782D3-D6BE-4EC4-B5FC-A0CC163E1C29}" destId="{A929E790-2DD6-4D68-BB68-D605034A9018}" srcOrd="0" destOrd="0" presId="urn:microsoft.com/office/officeart/2005/8/layout/chevron2"/>
    <dgm:cxn modelId="{ADFF8650-EAC2-455D-98E8-8E8B79B86DB8}" srcId="{BFB95C8C-67D0-4435-BB65-A7A2D7C39E20}" destId="{8DC5A2A7-4E52-4743-85C4-C3A7075324E8}" srcOrd="1" destOrd="0" parTransId="{8FF2CB2E-778A-4F99-9419-CA1352FE750B}" sibTransId="{C04E1F01-519B-4D0F-A8CE-DB83A3B4A5FC}"/>
    <dgm:cxn modelId="{BA99F427-8661-4CD5-8414-7BF1D9ABF2E1}" srcId="{D593B4E1-B67C-4084-8F2C-208163B0D7B9}" destId="{F4173F1C-A0F7-4442-B312-68D46525C34E}" srcOrd="0" destOrd="0" parTransId="{2AD5DE24-1F04-40D3-AA8C-BEAEE404C218}" sibTransId="{DCF552FD-ACA1-4E86-8458-0A0E5242F0DF}"/>
    <dgm:cxn modelId="{D30B156A-4011-42A8-82A4-F757D55684AD}" srcId="{BFB95C8C-67D0-4435-BB65-A7A2D7C39E20}" destId="{E72DEC08-5DF5-4CAD-9CC6-65A766175E0C}" srcOrd="2" destOrd="0" parTransId="{4F28684E-9D2D-464B-8581-FCAE031FA0F8}" sibTransId="{BD791AC7-3A5E-45EC-812F-E6B33934E0E0}"/>
    <dgm:cxn modelId="{CCD3569B-475B-488D-8192-328A94C616D4}" type="presOf" srcId="{E72DEC08-5DF5-4CAD-9CC6-65A766175E0C}" destId="{B3613F29-1337-4964-BE96-B5C7F4F8E12F}" srcOrd="0" destOrd="2" presId="urn:microsoft.com/office/officeart/2005/8/layout/chevron2"/>
    <dgm:cxn modelId="{9ADA052A-B91A-4165-B35A-8D9FD1099785}" srcId="{C8B782D3-D6BE-4EC4-B5FC-A0CC163E1C29}" destId="{D593B4E1-B67C-4084-8F2C-208163B0D7B9}" srcOrd="0" destOrd="0" parTransId="{7BA78F25-E439-4849-8420-F7FE1040444D}" sibTransId="{967171F7-3854-4B5B-BB3E-D90350F84769}"/>
    <dgm:cxn modelId="{38DE61CB-8C89-4F7D-8087-88060580FE2F}" type="presOf" srcId="{5080B92A-093D-4628-91C3-795C608B0ED7}" destId="{B3613F29-1337-4964-BE96-B5C7F4F8E12F}" srcOrd="0" destOrd="0" presId="urn:microsoft.com/office/officeart/2005/8/layout/chevron2"/>
    <dgm:cxn modelId="{D2865E12-DCAA-4CC2-ABC2-55D3583E5C0C}" type="presOf" srcId="{F4173F1C-A0F7-4442-B312-68D46525C34E}" destId="{CCE269E6-8AA3-4DD6-8D0B-5ACE573D8F09}" srcOrd="0" destOrd="0" presId="urn:microsoft.com/office/officeart/2005/8/layout/chevron2"/>
    <dgm:cxn modelId="{14AA15BB-3D2E-462F-A851-67924ADF39FB}" srcId="{C8B782D3-D6BE-4EC4-B5FC-A0CC163E1C29}" destId="{BFB95C8C-67D0-4435-BB65-A7A2D7C39E20}" srcOrd="1" destOrd="0" parTransId="{0D082E10-89D0-4457-8EBA-313EC980B5D6}" sibTransId="{1DB2D448-743E-4FA2-B2D6-9E862B768FF8}"/>
    <dgm:cxn modelId="{CE5D8A73-6F72-4216-95CE-EA293173EF47}" type="presOf" srcId="{6011A516-A879-4BBC-98E7-0A9D136651B6}" destId="{2CE76C4F-FDA9-4F47-A1C7-55119553E080}" srcOrd="0" destOrd="0" presId="urn:microsoft.com/office/officeart/2005/8/layout/chevron2"/>
    <dgm:cxn modelId="{C13D8586-ACB8-4A95-BCE4-093709007A67}" type="presOf" srcId="{D593B4E1-B67C-4084-8F2C-208163B0D7B9}" destId="{0FC4FFBF-7F1B-4799-AFC7-7D3E2D7B8CAE}" srcOrd="0" destOrd="0" presId="urn:microsoft.com/office/officeart/2005/8/layout/chevron2"/>
    <dgm:cxn modelId="{6ED639AA-9815-4C9A-8830-7AB4AF97E884}" type="presOf" srcId="{986ACB71-A026-4A38-B61D-C26677EE4491}" destId="{5E6EC44A-8A5E-49B1-842D-0EECF89DBE5F}" srcOrd="0" destOrd="1" presId="urn:microsoft.com/office/officeart/2005/8/layout/chevron2"/>
    <dgm:cxn modelId="{8A039B13-35BE-43B5-A200-88F121EC0EFC}" type="presOf" srcId="{BFB95C8C-67D0-4435-BB65-A7A2D7C39E20}" destId="{55ED3FE0-E74C-4623-A27E-E940E0817045}" srcOrd="0" destOrd="0" presId="urn:microsoft.com/office/officeart/2005/8/layout/chevron2"/>
    <dgm:cxn modelId="{C38D69A8-341E-4A35-8887-D887CA650B57}" srcId="{6011A516-A879-4BBC-98E7-0A9D136651B6}" destId="{986ACB71-A026-4A38-B61D-C26677EE4491}" srcOrd="1" destOrd="0" parTransId="{20559FEF-266F-439A-9E70-B95DC7AA07F5}" sibTransId="{276D4526-DB1D-4D90-BF89-ABB86E65C7E4}"/>
    <dgm:cxn modelId="{15F643D9-7819-483F-92ED-3621D6353C90}" type="presOf" srcId="{8DC5A2A7-4E52-4743-85C4-C3A7075324E8}" destId="{B3613F29-1337-4964-BE96-B5C7F4F8E12F}" srcOrd="0" destOrd="1" presId="urn:microsoft.com/office/officeart/2005/8/layout/chevron2"/>
    <dgm:cxn modelId="{72AD313B-8810-4D03-AF63-333B4EFE9C44}" srcId="{6011A516-A879-4BBC-98E7-0A9D136651B6}" destId="{88B99403-F7D3-4FFE-A0AD-27B312A2638B}" srcOrd="0" destOrd="0" parTransId="{34C85DC1-6580-410A-A9CB-20732A04ABD4}" sibTransId="{DA9401B5-4085-4009-A5DF-B905AD898ECC}"/>
    <dgm:cxn modelId="{9CC0B633-2674-4247-AE77-1FBA63E6D1FC}" type="presParOf" srcId="{A929E790-2DD6-4D68-BB68-D605034A9018}" destId="{3EAB3764-888B-4203-8959-B7198610D0AC}" srcOrd="0" destOrd="0" presId="urn:microsoft.com/office/officeart/2005/8/layout/chevron2"/>
    <dgm:cxn modelId="{C32B6ECD-091C-4861-BEFF-D158741DC0B4}" type="presParOf" srcId="{3EAB3764-888B-4203-8959-B7198610D0AC}" destId="{0FC4FFBF-7F1B-4799-AFC7-7D3E2D7B8CAE}" srcOrd="0" destOrd="0" presId="urn:microsoft.com/office/officeart/2005/8/layout/chevron2"/>
    <dgm:cxn modelId="{B86591F1-4469-4E80-AB57-D23AFB204C1F}" type="presParOf" srcId="{3EAB3764-888B-4203-8959-B7198610D0AC}" destId="{CCE269E6-8AA3-4DD6-8D0B-5ACE573D8F09}" srcOrd="1" destOrd="0" presId="urn:microsoft.com/office/officeart/2005/8/layout/chevron2"/>
    <dgm:cxn modelId="{531FA48F-5667-4ACF-A425-E78FAFF90BDD}" type="presParOf" srcId="{A929E790-2DD6-4D68-BB68-D605034A9018}" destId="{095A0C17-EA10-4390-B5C9-C25864935599}" srcOrd="1" destOrd="0" presId="urn:microsoft.com/office/officeart/2005/8/layout/chevron2"/>
    <dgm:cxn modelId="{126FEB77-B909-4A36-BBEF-6370B4D56C9B}" type="presParOf" srcId="{A929E790-2DD6-4D68-BB68-D605034A9018}" destId="{F8B69D42-4B0E-46E5-86E2-B42A99C806ED}" srcOrd="2" destOrd="0" presId="urn:microsoft.com/office/officeart/2005/8/layout/chevron2"/>
    <dgm:cxn modelId="{CDE16D96-8565-4CBA-8535-F700AEF0A342}" type="presParOf" srcId="{F8B69D42-4B0E-46E5-86E2-B42A99C806ED}" destId="{55ED3FE0-E74C-4623-A27E-E940E0817045}" srcOrd="0" destOrd="0" presId="urn:microsoft.com/office/officeart/2005/8/layout/chevron2"/>
    <dgm:cxn modelId="{E520F497-0A11-44A0-BBC3-B3067A3CA7F3}" type="presParOf" srcId="{F8B69D42-4B0E-46E5-86E2-B42A99C806ED}" destId="{B3613F29-1337-4964-BE96-B5C7F4F8E12F}" srcOrd="1" destOrd="0" presId="urn:microsoft.com/office/officeart/2005/8/layout/chevron2"/>
    <dgm:cxn modelId="{98D98940-AE18-4EAD-9F35-05EBDA00475D}" type="presParOf" srcId="{A929E790-2DD6-4D68-BB68-D605034A9018}" destId="{3F23AB52-7CAC-44A1-94B5-8054EBF24947}" srcOrd="3" destOrd="0" presId="urn:microsoft.com/office/officeart/2005/8/layout/chevron2"/>
    <dgm:cxn modelId="{E94B1EC9-DB49-4B06-A197-32A154DEAA85}" type="presParOf" srcId="{A929E790-2DD6-4D68-BB68-D605034A9018}" destId="{E78CB427-BD65-4E0F-A17E-57E9E29D6A9E}" srcOrd="4" destOrd="0" presId="urn:microsoft.com/office/officeart/2005/8/layout/chevron2"/>
    <dgm:cxn modelId="{97F6E0DA-2886-4B4F-B07B-83E9F08C6CEE}" type="presParOf" srcId="{E78CB427-BD65-4E0F-A17E-57E9E29D6A9E}" destId="{2CE76C4F-FDA9-4F47-A1C7-55119553E080}" srcOrd="0" destOrd="0" presId="urn:microsoft.com/office/officeart/2005/8/layout/chevron2"/>
    <dgm:cxn modelId="{A37B474F-A211-4944-92B2-CB7E7DF1B3D9}" type="presParOf" srcId="{E78CB427-BD65-4E0F-A17E-57E9E29D6A9E}" destId="{5E6EC44A-8A5E-49B1-842D-0EECF89DBE5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6369E-1E2E-4689-824F-5408FA79EB86}">
      <dsp:nvSpPr>
        <dsp:cNvPr id="0" name=""/>
        <dsp:cNvSpPr/>
      </dsp:nvSpPr>
      <dsp:spPr>
        <a:xfrm>
          <a:off x="0" y="0"/>
          <a:ext cx="16256000" cy="33866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ru-RU" sz="3200" b="1" kern="1200" dirty="0" smtClean="0">
              <a:solidFill>
                <a:srgbClr val="002060"/>
              </a:solidFill>
            </a:rPr>
            <a:t>Талантливые учителя привлекаются к работе в сложных классах </a:t>
          </a:r>
          <a:endParaRPr lang="ru-RU" sz="3200" b="1" kern="1200" dirty="0"/>
        </a:p>
        <a:p>
          <a:pPr marL="228600" lvl="1" indent="-228600" algn="just" defTabSz="1111250">
            <a:lnSpc>
              <a:spcPct val="90000"/>
            </a:lnSpc>
            <a:spcBef>
              <a:spcPct val="0"/>
            </a:spcBef>
            <a:spcAft>
              <a:spcPct val="15000"/>
            </a:spcAft>
            <a:buChar char="••"/>
          </a:pPr>
          <a:r>
            <a:rPr lang="ru-RU" sz="2500" b="1" kern="1200" dirty="0" smtClean="0">
              <a:solidFill>
                <a:srgbClr val="002060"/>
              </a:solidFill>
            </a:rPr>
            <a:t>Наиболее способные руководители – в школы, находящиеся в особо неблагоприятном положении.  </a:t>
          </a:r>
          <a:endParaRPr lang="ru-RU" sz="2500" b="1" kern="1200" dirty="0">
            <a:solidFill>
              <a:srgbClr val="002060"/>
            </a:solidFill>
          </a:endParaRPr>
        </a:p>
        <a:p>
          <a:pPr marL="228600" lvl="1" indent="-228600" algn="l" defTabSz="1111250">
            <a:lnSpc>
              <a:spcPct val="90000"/>
            </a:lnSpc>
            <a:spcBef>
              <a:spcPct val="0"/>
            </a:spcBef>
            <a:spcAft>
              <a:spcPct val="15000"/>
            </a:spcAft>
            <a:buChar char="••"/>
          </a:pPr>
          <a:r>
            <a:rPr lang="ru-RU" sz="2500" b="1" kern="1200" dirty="0" smtClean="0">
              <a:solidFill>
                <a:srgbClr val="002060"/>
              </a:solidFill>
            </a:rPr>
            <a:t>Педагогам оказывается необходимая методическая поддержка.</a:t>
          </a:r>
          <a:endParaRPr lang="ru-RU" sz="2500" b="1" kern="1200" dirty="0">
            <a:solidFill>
              <a:srgbClr val="002060"/>
            </a:solidFill>
          </a:endParaRPr>
        </a:p>
        <a:p>
          <a:pPr marL="228600" lvl="1" indent="-228600" algn="just" defTabSz="1111250">
            <a:lnSpc>
              <a:spcPct val="90000"/>
            </a:lnSpc>
            <a:spcBef>
              <a:spcPct val="0"/>
            </a:spcBef>
            <a:spcAft>
              <a:spcPct val="15000"/>
            </a:spcAft>
            <a:buChar char="••"/>
          </a:pPr>
          <a:r>
            <a:rPr lang="ru-RU" sz="2500" b="1" kern="1200" dirty="0" smtClean="0">
              <a:solidFill>
                <a:srgbClr val="002060"/>
              </a:solidFill>
            </a:rPr>
            <a:t>Применяются методики обучения детей, которые позволяют учащимся, независимо от их принадлежности к социальной группе, учиться наиболее подходящими для них способами с наибольшей эффективностью.</a:t>
          </a:r>
          <a:endParaRPr lang="ru-RU" sz="2500" b="1" kern="1200" dirty="0">
            <a:solidFill>
              <a:srgbClr val="002060"/>
            </a:solidFill>
          </a:endParaRPr>
        </a:p>
      </dsp:txBody>
      <dsp:txXfrm>
        <a:off x="3589866" y="0"/>
        <a:ext cx="12666133" cy="3386666"/>
      </dsp:txXfrm>
    </dsp:sp>
    <dsp:sp modelId="{144B22CA-33E4-40C2-94A6-C02D2F72C9A1}">
      <dsp:nvSpPr>
        <dsp:cNvPr id="0" name=""/>
        <dsp:cNvSpPr/>
      </dsp:nvSpPr>
      <dsp:spPr>
        <a:xfrm>
          <a:off x="338666" y="338666"/>
          <a:ext cx="3251200" cy="2709333"/>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4E391D-A2AE-4CA5-849C-48446FA442E1}">
      <dsp:nvSpPr>
        <dsp:cNvPr id="0" name=""/>
        <dsp:cNvSpPr/>
      </dsp:nvSpPr>
      <dsp:spPr>
        <a:xfrm>
          <a:off x="0" y="3725333"/>
          <a:ext cx="16256000" cy="33866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just" defTabSz="1422400">
            <a:lnSpc>
              <a:spcPct val="90000"/>
            </a:lnSpc>
            <a:spcBef>
              <a:spcPct val="0"/>
            </a:spcBef>
            <a:spcAft>
              <a:spcPct val="35000"/>
            </a:spcAft>
          </a:pPr>
          <a:r>
            <a:rPr lang="ru-RU" sz="3200" b="1" kern="1200" dirty="0" smtClean="0">
              <a:solidFill>
                <a:srgbClr val="002060"/>
              </a:solidFill>
            </a:rPr>
            <a:t>Предоставление равных образовательных возможностей  требование социальной справедливости, </a:t>
          </a:r>
        </a:p>
        <a:p>
          <a:pPr lvl="0" algn="just" defTabSz="1422400">
            <a:lnSpc>
              <a:spcPct val="90000"/>
            </a:lnSpc>
            <a:spcBef>
              <a:spcPct val="0"/>
            </a:spcBef>
            <a:spcAft>
              <a:spcPct val="35000"/>
            </a:spcAft>
          </a:pPr>
          <a:r>
            <a:rPr lang="ru-RU" sz="3200" b="1" kern="1200" dirty="0" smtClean="0">
              <a:solidFill>
                <a:srgbClr val="002060"/>
              </a:solidFill>
            </a:rPr>
            <a:t>способ более эффективного использования ресурсов и реализации </a:t>
          </a:r>
          <a:r>
            <a:rPr lang="ru-RU" sz="3200" b="1" kern="1200" dirty="0" smtClean="0">
              <a:solidFill>
                <a:srgbClr val="FF0000"/>
              </a:solidFill>
            </a:rPr>
            <a:t>стремления граждан внести свой вклад в развитие общества.</a:t>
          </a:r>
          <a:endParaRPr lang="ru-RU" sz="3200" b="1" kern="1200" dirty="0">
            <a:solidFill>
              <a:srgbClr val="FF0000"/>
            </a:solidFill>
          </a:endParaRPr>
        </a:p>
      </dsp:txBody>
      <dsp:txXfrm>
        <a:off x="3589866" y="3725333"/>
        <a:ext cx="12666133" cy="3386666"/>
      </dsp:txXfrm>
    </dsp:sp>
    <dsp:sp modelId="{BF6AE1BB-8FD6-4B04-9AF1-3AD3FEFEB323}">
      <dsp:nvSpPr>
        <dsp:cNvPr id="0" name=""/>
        <dsp:cNvSpPr/>
      </dsp:nvSpPr>
      <dsp:spPr>
        <a:xfrm>
          <a:off x="338666" y="4063999"/>
          <a:ext cx="3251200" cy="2709333"/>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3800CC-FAA0-4D4E-B0D6-7403F223692F}">
      <dsp:nvSpPr>
        <dsp:cNvPr id="0" name=""/>
        <dsp:cNvSpPr/>
      </dsp:nvSpPr>
      <dsp:spPr>
        <a:xfrm>
          <a:off x="0" y="7450666"/>
          <a:ext cx="16256000" cy="33866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ru-RU" sz="2800" b="1" kern="1200" dirty="0" smtClean="0">
              <a:solidFill>
                <a:srgbClr val="002060"/>
              </a:solidFill>
            </a:rPr>
            <a:t>Учащиеся, находящиеся в неблагоприятном социальном положении, могут преодолеть трудности и показать одни из лучших результатов мира.</a:t>
          </a:r>
        </a:p>
        <a:p>
          <a:pPr lvl="0" algn="just" defTabSz="1244600">
            <a:lnSpc>
              <a:spcPct val="90000"/>
            </a:lnSpc>
            <a:spcBef>
              <a:spcPct val="0"/>
            </a:spcBef>
            <a:spcAft>
              <a:spcPct val="35000"/>
            </a:spcAft>
          </a:pPr>
          <a:r>
            <a:rPr lang="ru-RU" sz="2800" b="1" kern="1200" dirty="0" smtClean="0">
              <a:solidFill>
                <a:srgbClr val="002060"/>
              </a:solidFill>
            </a:rPr>
            <a:t>Учащиеся, находящиеся в неблагоприятном социальном положении, их экономический, социальный и культурный статус находится в нижней четверти индекса </a:t>
          </a:r>
          <a:r>
            <a:rPr lang="en-US" sz="2800" b="1" kern="1200" dirty="0" smtClean="0">
              <a:solidFill>
                <a:srgbClr val="002060"/>
              </a:solidFill>
            </a:rPr>
            <a:t>PISA</a:t>
          </a:r>
          <a:r>
            <a:rPr lang="ru-RU" sz="2800" b="1" kern="1200" dirty="0" smtClean="0">
              <a:solidFill>
                <a:srgbClr val="002060"/>
              </a:solidFill>
            </a:rPr>
            <a:t>, но продемонстрированные ими результаты входят в первую четверть среди учащихся всех стран.</a:t>
          </a:r>
          <a:endParaRPr lang="ru-RU" sz="3200" b="1" kern="1200" dirty="0"/>
        </a:p>
      </dsp:txBody>
      <dsp:txXfrm>
        <a:off x="3589866" y="7450666"/>
        <a:ext cx="12666133" cy="3386666"/>
      </dsp:txXfrm>
    </dsp:sp>
    <dsp:sp modelId="{0990F46E-447F-4AB7-A3A4-4F02DE80A4A9}">
      <dsp:nvSpPr>
        <dsp:cNvPr id="0" name=""/>
        <dsp:cNvSpPr/>
      </dsp:nvSpPr>
      <dsp:spPr>
        <a:xfrm>
          <a:off x="338666" y="7789333"/>
          <a:ext cx="3251200" cy="2709333"/>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2F305-8102-4E18-A5BC-31024A03D88C}">
      <dsp:nvSpPr>
        <dsp:cNvPr id="0" name=""/>
        <dsp:cNvSpPr/>
      </dsp:nvSpPr>
      <dsp:spPr>
        <a:xfrm>
          <a:off x="-12244952" y="-1869421"/>
          <a:ext cx="14576175" cy="14576175"/>
        </a:xfrm>
        <a:prstGeom prst="blockArc">
          <a:avLst>
            <a:gd name="adj1" fmla="val 18900000"/>
            <a:gd name="adj2" fmla="val 2700000"/>
            <a:gd name="adj3" fmla="val 14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482ADE-CC32-4405-A91F-C1D4C65E470E}">
      <dsp:nvSpPr>
        <dsp:cNvPr id="0" name=""/>
        <dsp:cNvSpPr/>
      </dsp:nvSpPr>
      <dsp:spPr>
        <a:xfrm>
          <a:off x="1504221" y="1083733"/>
          <a:ext cx="15969653" cy="21674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427" tIns="91440" rIns="91440" bIns="91440" numCol="1" spcCol="1270" anchor="ctr" anchorCtr="0">
          <a:noAutofit/>
        </a:bodyPr>
        <a:lstStyle/>
        <a:p>
          <a:pPr lvl="0" algn="l" defTabSz="1600200">
            <a:lnSpc>
              <a:spcPct val="90000"/>
            </a:lnSpc>
            <a:spcBef>
              <a:spcPct val="0"/>
            </a:spcBef>
            <a:spcAft>
              <a:spcPct val="35000"/>
            </a:spcAft>
          </a:pPr>
          <a:r>
            <a:rPr lang="ru-RU" sz="3600" kern="1200" dirty="0" smtClean="0">
              <a:solidFill>
                <a:srgbClr val="002060"/>
              </a:solidFill>
            </a:rPr>
            <a:t>Лидеры </a:t>
          </a:r>
          <a:r>
            <a:rPr lang="ru-RU" sz="3600" kern="1200" dirty="0" err="1" smtClean="0">
              <a:solidFill>
                <a:srgbClr val="002060"/>
              </a:solidFill>
            </a:rPr>
            <a:t>высокорезультативных</a:t>
          </a:r>
          <a:r>
            <a:rPr lang="ru-RU" sz="3600" kern="1200" dirty="0" smtClean="0">
              <a:solidFill>
                <a:srgbClr val="002060"/>
              </a:solidFill>
            </a:rPr>
            <a:t> образовательных систем убедили своих граждан в том, что стоит инвестировать в будущее через образование, а не тратить ресурсы на краткосрочные цели. Ценность образования</a:t>
          </a:r>
          <a:endParaRPr lang="ru-RU" sz="3600" kern="1200" dirty="0">
            <a:solidFill>
              <a:srgbClr val="002060"/>
            </a:solidFill>
          </a:endParaRPr>
        </a:p>
      </dsp:txBody>
      <dsp:txXfrm>
        <a:off x="1504221" y="1083733"/>
        <a:ext cx="15969653" cy="2167466"/>
      </dsp:txXfrm>
    </dsp:sp>
    <dsp:sp modelId="{25039843-7EA3-48A8-9E61-30964E9F37EF}">
      <dsp:nvSpPr>
        <dsp:cNvPr id="0" name=""/>
        <dsp:cNvSpPr/>
      </dsp:nvSpPr>
      <dsp:spPr>
        <a:xfrm>
          <a:off x="149555" y="812799"/>
          <a:ext cx="2709333" cy="270933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3B8ECF-95AA-4E0E-844F-4A7F021634A5}">
      <dsp:nvSpPr>
        <dsp:cNvPr id="0" name=""/>
        <dsp:cNvSpPr/>
      </dsp:nvSpPr>
      <dsp:spPr>
        <a:xfrm>
          <a:off x="2292095" y="4334933"/>
          <a:ext cx="15181779" cy="21674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427" tIns="91440" rIns="91440" bIns="91440" numCol="1" spcCol="1270" anchor="ctr" anchorCtr="0">
          <a:noAutofit/>
        </a:bodyPr>
        <a:lstStyle/>
        <a:p>
          <a:pPr lvl="0" algn="l" defTabSz="1600200">
            <a:lnSpc>
              <a:spcPct val="90000"/>
            </a:lnSpc>
            <a:spcBef>
              <a:spcPct val="0"/>
            </a:spcBef>
            <a:spcAft>
              <a:spcPct val="35000"/>
            </a:spcAft>
          </a:pPr>
          <a:r>
            <a:rPr lang="ru-RU" sz="3600" kern="1200" dirty="0" smtClean="0">
              <a:solidFill>
                <a:srgbClr val="002060"/>
              </a:solidFill>
            </a:rPr>
            <a:t>Вера в то, что каждый школьник может учиться. Отбор детей увеличивает социальные диспропорции. Эстония, Канада, Финляндия, Япония – родители и учителя верят в то, что каждый ученик может соответствовать высоким стандартам </a:t>
          </a:r>
          <a:endParaRPr lang="ru-RU" sz="3600" kern="1200" dirty="0">
            <a:solidFill>
              <a:srgbClr val="002060"/>
            </a:solidFill>
          </a:endParaRPr>
        </a:p>
      </dsp:txBody>
      <dsp:txXfrm>
        <a:off x="2292095" y="4334933"/>
        <a:ext cx="15181779" cy="2167466"/>
      </dsp:txXfrm>
    </dsp:sp>
    <dsp:sp modelId="{98E7E8B8-662C-4934-9D38-8E21D10D075C}">
      <dsp:nvSpPr>
        <dsp:cNvPr id="0" name=""/>
        <dsp:cNvSpPr/>
      </dsp:nvSpPr>
      <dsp:spPr>
        <a:xfrm>
          <a:off x="937429" y="4063999"/>
          <a:ext cx="2709333" cy="270933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591323-698B-4F93-9B37-928F68C6DB4C}">
      <dsp:nvSpPr>
        <dsp:cNvPr id="0" name=""/>
        <dsp:cNvSpPr/>
      </dsp:nvSpPr>
      <dsp:spPr>
        <a:xfrm>
          <a:off x="1504221" y="7586133"/>
          <a:ext cx="15969653" cy="21674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0427" tIns="91440" rIns="91440" bIns="91440" numCol="1" spcCol="1270" anchor="ctr" anchorCtr="0">
          <a:noAutofit/>
        </a:bodyPr>
        <a:lstStyle/>
        <a:p>
          <a:pPr lvl="0" algn="just" defTabSz="1600200">
            <a:lnSpc>
              <a:spcPct val="90000"/>
            </a:lnSpc>
            <a:spcBef>
              <a:spcPct val="0"/>
            </a:spcBef>
            <a:spcAft>
              <a:spcPct val="35000"/>
            </a:spcAft>
          </a:pPr>
          <a:r>
            <a:rPr lang="ru-RU" sz="3600" kern="1200" dirty="0" smtClean="0">
              <a:solidFill>
                <a:srgbClr val="002060"/>
              </a:solidFill>
            </a:rPr>
            <a:t>Все школьники обучаются сходным образом – система направлена на удовлетворение разнообразных потребностей учащихся. Персонализация образовательного  опыта. </a:t>
          </a:r>
          <a:endParaRPr lang="ru-RU" sz="3600" kern="1200" dirty="0">
            <a:solidFill>
              <a:srgbClr val="002060"/>
            </a:solidFill>
          </a:endParaRPr>
        </a:p>
      </dsp:txBody>
      <dsp:txXfrm>
        <a:off x="1504221" y="7586133"/>
        <a:ext cx="15969653" cy="2167466"/>
      </dsp:txXfrm>
    </dsp:sp>
    <dsp:sp modelId="{447D8D28-8307-425D-88CB-88AD829CF919}">
      <dsp:nvSpPr>
        <dsp:cNvPr id="0" name=""/>
        <dsp:cNvSpPr/>
      </dsp:nvSpPr>
      <dsp:spPr>
        <a:xfrm>
          <a:off x="149555" y="7315199"/>
          <a:ext cx="2709333" cy="270933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2F305-8102-4E18-A5BC-31024A03D88C}">
      <dsp:nvSpPr>
        <dsp:cNvPr id="0" name=""/>
        <dsp:cNvSpPr/>
      </dsp:nvSpPr>
      <dsp:spPr>
        <a:xfrm>
          <a:off x="-12257561" y="-1869421"/>
          <a:ext cx="14576175" cy="14576175"/>
        </a:xfrm>
        <a:prstGeom prst="blockArc">
          <a:avLst>
            <a:gd name="adj1" fmla="val 18900000"/>
            <a:gd name="adj2" fmla="val 2700000"/>
            <a:gd name="adj3" fmla="val 14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482ADE-CC32-4405-A91F-C1D4C65E470E}">
      <dsp:nvSpPr>
        <dsp:cNvPr id="0" name=""/>
        <dsp:cNvSpPr/>
      </dsp:nvSpPr>
      <dsp:spPr>
        <a:xfrm>
          <a:off x="1212009" y="833174"/>
          <a:ext cx="16249257" cy="16672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3352" tIns="71120" rIns="71120" bIns="71120" numCol="1" spcCol="1270" anchor="ctr" anchorCtr="0">
          <a:noAutofit/>
        </a:bodyPr>
        <a:lstStyle/>
        <a:p>
          <a:pPr lvl="0" algn="just" defTabSz="1244600">
            <a:lnSpc>
              <a:spcPct val="90000"/>
            </a:lnSpc>
            <a:spcBef>
              <a:spcPct val="0"/>
            </a:spcBef>
            <a:spcAft>
              <a:spcPct val="35000"/>
            </a:spcAft>
          </a:pPr>
          <a:r>
            <a:rPr lang="ru-RU" sz="2800" kern="1200" dirty="0" smtClean="0">
              <a:solidFill>
                <a:srgbClr val="002060"/>
              </a:solidFill>
            </a:rPr>
            <a:t>Нигде качество школьной системы не превышает качества подготовки учителей. Отбор и обучение преподавательского состава. Помощь учителям, особенно молодым. Создание среды взаимодействия для освоения лучших практик.  Поощряют учителей расти профессионально, расти по карьере</a:t>
          </a:r>
          <a:endParaRPr lang="ru-RU" sz="2800" kern="1200" dirty="0">
            <a:solidFill>
              <a:srgbClr val="002060"/>
            </a:solidFill>
          </a:endParaRPr>
        </a:p>
      </dsp:txBody>
      <dsp:txXfrm>
        <a:off x="1212009" y="833174"/>
        <a:ext cx="16249257" cy="1667215"/>
      </dsp:txXfrm>
    </dsp:sp>
    <dsp:sp modelId="{25039843-7EA3-48A8-9E61-30964E9F37EF}">
      <dsp:nvSpPr>
        <dsp:cNvPr id="0" name=""/>
        <dsp:cNvSpPr/>
      </dsp:nvSpPr>
      <dsp:spPr>
        <a:xfrm>
          <a:off x="170000" y="624772"/>
          <a:ext cx="2084019" cy="208401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3B8ECF-95AA-4E0E-844F-4A7F021634A5}">
      <dsp:nvSpPr>
        <dsp:cNvPr id="0" name=""/>
        <dsp:cNvSpPr/>
      </dsp:nvSpPr>
      <dsp:spPr>
        <a:xfrm>
          <a:off x="2082372" y="3392799"/>
          <a:ext cx="15293404" cy="16672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3352" tIns="60960" rIns="60960" bIns="60960" numCol="1" spcCol="1270" anchor="ctr" anchorCtr="0">
          <a:noAutofit/>
        </a:bodyPr>
        <a:lstStyle/>
        <a:p>
          <a:pPr lvl="0" algn="just" defTabSz="1066800">
            <a:lnSpc>
              <a:spcPct val="90000"/>
            </a:lnSpc>
            <a:spcBef>
              <a:spcPct val="0"/>
            </a:spcBef>
            <a:spcAft>
              <a:spcPct val="35000"/>
            </a:spcAft>
          </a:pPr>
          <a:r>
            <a:rPr lang="ru-RU" sz="2400" kern="1200" baseline="0" dirty="0" smtClean="0">
              <a:solidFill>
                <a:srgbClr val="002060"/>
              </a:solidFill>
            </a:rPr>
            <a:t>Амбициозные цели, определяющие, на что должны быть способны учащиеся и чему учителя должны учить своих учеников. </a:t>
          </a:r>
        </a:p>
        <a:p>
          <a:pPr lvl="0" algn="just" defTabSz="1066800">
            <a:lnSpc>
              <a:spcPct val="90000"/>
            </a:lnSpc>
            <a:spcBef>
              <a:spcPct val="0"/>
            </a:spcBef>
            <a:spcAft>
              <a:spcPct val="35000"/>
            </a:spcAft>
          </a:pPr>
          <a:r>
            <a:rPr lang="ru-RU" sz="2400" kern="1200" baseline="0" dirty="0" smtClean="0">
              <a:solidFill>
                <a:srgbClr val="002060"/>
              </a:solidFill>
            </a:rPr>
            <a:t>Уход от административного контроля и отчетности к профессиональным формам организации труда. Горизонтальные связи между учителями и школами. Инновационные сети.</a:t>
          </a:r>
          <a:endParaRPr lang="ru-RU" sz="2400" kern="1200" dirty="0">
            <a:solidFill>
              <a:srgbClr val="002060"/>
            </a:solidFill>
          </a:endParaRPr>
        </a:p>
      </dsp:txBody>
      <dsp:txXfrm>
        <a:off x="2082372" y="3392799"/>
        <a:ext cx="15293404" cy="1667215"/>
      </dsp:txXfrm>
    </dsp:sp>
    <dsp:sp modelId="{98E7E8B8-662C-4934-9D38-8E21D10D075C}">
      <dsp:nvSpPr>
        <dsp:cNvPr id="0" name=""/>
        <dsp:cNvSpPr/>
      </dsp:nvSpPr>
      <dsp:spPr>
        <a:xfrm>
          <a:off x="1125852" y="3126028"/>
          <a:ext cx="2084019" cy="208401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591323-698B-4F93-9B37-928F68C6DB4C}">
      <dsp:nvSpPr>
        <dsp:cNvPr id="0" name=""/>
        <dsp:cNvSpPr/>
      </dsp:nvSpPr>
      <dsp:spPr>
        <a:xfrm>
          <a:off x="2167862" y="5835687"/>
          <a:ext cx="15293404" cy="16672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3352" tIns="81280" rIns="81280" bIns="81280" numCol="1" spcCol="1270" anchor="ctr" anchorCtr="0">
          <a:noAutofit/>
        </a:bodyPr>
        <a:lstStyle/>
        <a:p>
          <a:pPr lvl="0" algn="just" defTabSz="1422400">
            <a:lnSpc>
              <a:spcPct val="90000"/>
            </a:lnSpc>
            <a:spcBef>
              <a:spcPct val="0"/>
            </a:spcBef>
            <a:spcAft>
              <a:spcPct val="35000"/>
            </a:spcAft>
          </a:pPr>
          <a:r>
            <a:rPr lang="ru-RU" sz="3200" kern="1200" dirty="0" smtClean="0">
              <a:solidFill>
                <a:srgbClr val="002060"/>
              </a:solidFill>
            </a:rPr>
            <a:t>Каждому учащемуся обеспечивают образование высокого уровня. </a:t>
          </a:r>
        </a:p>
        <a:p>
          <a:pPr lvl="0" algn="just" defTabSz="1422400">
            <a:lnSpc>
              <a:spcPct val="90000"/>
            </a:lnSpc>
            <a:spcBef>
              <a:spcPct val="0"/>
            </a:spcBef>
            <a:spcAft>
              <a:spcPct val="35000"/>
            </a:spcAft>
          </a:pPr>
          <a:r>
            <a:rPr lang="ru-RU" sz="3200" kern="1200" dirty="0" smtClean="0">
              <a:solidFill>
                <a:srgbClr val="002060"/>
              </a:solidFill>
            </a:rPr>
            <a:t>Сильнейшие директора привлекаются в самые трудные школы и самые талантливые учителя приглашаются в самые сложные классы.</a:t>
          </a:r>
          <a:endParaRPr lang="ru-RU" sz="3200" kern="1200" dirty="0">
            <a:solidFill>
              <a:srgbClr val="002060"/>
            </a:solidFill>
          </a:endParaRPr>
        </a:p>
      </dsp:txBody>
      <dsp:txXfrm>
        <a:off x="2167862" y="5835687"/>
        <a:ext cx="15293404" cy="1667215"/>
      </dsp:txXfrm>
    </dsp:sp>
    <dsp:sp modelId="{447D8D28-8307-425D-88CB-88AD829CF919}">
      <dsp:nvSpPr>
        <dsp:cNvPr id="0" name=""/>
        <dsp:cNvSpPr/>
      </dsp:nvSpPr>
      <dsp:spPr>
        <a:xfrm>
          <a:off x="1125852" y="5627285"/>
          <a:ext cx="2084019" cy="208401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E53321-AAD9-4858-8FCA-0E31DFF4C80A}">
      <dsp:nvSpPr>
        <dsp:cNvPr id="0" name=""/>
        <dsp:cNvSpPr/>
      </dsp:nvSpPr>
      <dsp:spPr>
        <a:xfrm>
          <a:off x="1084615" y="8434225"/>
          <a:ext cx="16249257" cy="16672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3352" tIns="81280" rIns="81280" bIns="81280" numCol="1" spcCol="1270" anchor="ctr" anchorCtr="0">
          <a:noAutofit/>
        </a:bodyPr>
        <a:lstStyle/>
        <a:p>
          <a:pPr lvl="0" algn="just" defTabSz="1422400">
            <a:lnSpc>
              <a:spcPct val="90000"/>
            </a:lnSpc>
            <a:spcBef>
              <a:spcPct val="0"/>
            </a:spcBef>
            <a:spcAft>
              <a:spcPct val="35000"/>
            </a:spcAft>
          </a:pPr>
          <a:r>
            <a:rPr lang="ru-RU" sz="3200" kern="1200" dirty="0" smtClean="0">
              <a:solidFill>
                <a:srgbClr val="002060"/>
              </a:solidFill>
            </a:rPr>
            <a:t>Выбранный образовательный курс внедряется повсеместно, контролируется. </a:t>
          </a:r>
        </a:p>
        <a:p>
          <a:pPr lvl="0" algn="just" defTabSz="1422400">
            <a:lnSpc>
              <a:spcPct val="90000"/>
            </a:lnSpc>
            <a:spcBef>
              <a:spcPct val="0"/>
            </a:spcBef>
            <a:spcAft>
              <a:spcPct val="35000"/>
            </a:spcAft>
          </a:pPr>
          <a:r>
            <a:rPr lang="ru-RU" sz="3200" kern="1200" dirty="0" smtClean="0">
              <a:solidFill>
                <a:srgbClr val="002060"/>
              </a:solidFill>
            </a:rPr>
            <a:t>Согласованность образовательной политики в течение длительного времени.  </a:t>
          </a:r>
          <a:endParaRPr lang="ru-RU" sz="3200" kern="1200" dirty="0">
            <a:solidFill>
              <a:srgbClr val="002060"/>
            </a:solidFill>
          </a:endParaRPr>
        </a:p>
      </dsp:txBody>
      <dsp:txXfrm>
        <a:off x="1084615" y="8434225"/>
        <a:ext cx="16249257" cy="1667215"/>
      </dsp:txXfrm>
    </dsp:sp>
    <dsp:sp modelId="{CE486B04-2051-490B-82B1-997FF4F31F1E}">
      <dsp:nvSpPr>
        <dsp:cNvPr id="0" name=""/>
        <dsp:cNvSpPr/>
      </dsp:nvSpPr>
      <dsp:spPr>
        <a:xfrm>
          <a:off x="170000" y="8128541"/>
          <a:ext cx="2084019" cy="208401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image" Target="../media/image56.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3" name="chart">
          <a:extLst xmlns:a="http://schemas.openxmlformats.org/drawingml/2006/main">
            <a:ext uri="{FF2B5EF4-FFF2-40B4-BE49-F238E27FC236}"/>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38023800" cy="1409700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674" name="Shape 44">
            <a:extLst>
              <a:ext uri="{FF2B5EF4-FFF2-40B4-BE49-F238E27FC236}">
                <a16:creationId xmlns="" xmlns:a16="http://schemas.microsoft.com/office/drawing/2014/main" id="{65C83BFC-0F37-4641-B466-B8CF99ED3A90}"/>
              </a:ext>
            </a:extLst>
          </p:cNvPr>
          <p:cNvSpPr>
            <a:spLocks noGrp="1" noRot="1" noChangeAspect="1"/>
          </p:cNvSpPr>
          <p:nvPr>
            <p:ph type="sldImg"/>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8675" name="Shape 45">
            <a:extLst>
              <a:ext uri="{FF2B5EF4-FFF2-40B4-BE49-F238E27FC236}">
                <a16:creationId xmlns="" xmlns:a16="http://schemas.microsoft.com/office/drawing/2014/main" id="{FDD4F898-BA2A-48C7-84E7-B52FC41DED1B}"/>
              </a:ext>
            </a:extLst>
          </p:cNvPr>
          <p:cNvSpPr>
            <a:spLocks noGrp="1"/>
          </p:cNvSpPr>
          <p:nvPr>
            <p:ph type="body" sz="quarter" idx="1"/>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nl-NL" altLang="nl-NL">
              <a:sym typeface="Helvetica Neue"/>
            </a:endParaRPr>
          </a:p>
        </p:txBody>
      </p:sp>
    </p:spTree>
    <p:extLst>
      <p:ext uri="{BB962C8B-B14F-4D97-AF65-F5344CB8AC3E}">
        <p14:creationId xmlns:p14="http://schemas.microsoft.com/office/powerpoint/2010/main" val="3607503814"/>
      </p:ext>
    </p:extLst>
  </p:cSld>
  <p:clrMap bg1="lt1" tx1="dk1" bg2="lt2" tx2="dk2" accent1="accent1" accent2="accent2" accent3="accent3" accent4="accent4" accent5="accent5" accent6="accent6" hlink="hlink" folHlink="folHlink"/>
  <p:notesStyle>
    <a:lvl1pPr algn="l" defTabSz="457200" rtl="0" eaLnBrk="0" fontAlgn="base" hangingPunct="0">
      <a:lnSpc>
        <a:spcPct val="118000"/>
      </a:lnSpc>
      <a:spcBef>
        <a:spcPct val="30000"/>
      </a:spcBef>
      <a:spcAft>
        <a:spcPct val="0"/>
      </a:spcAft>
      <a:defRPr sz="2200">
        <a:solidFill>
          <a:schemeClr val="tx1"/>
        </a:solidFill>
        <a:latin typeface="Arial" panose="020B0604020202020204" pitchFamily="34" charset="0"/>
        <a:ea typeface="Helvetica Neue"/>
        <a:cs typeface="Arial" panose="020B0604020202020204" pitchFamily="34" charset="0"/>
        <a:sym typeface="Helvetica Neue"/>
      </a:defRPr>
    </a:lvl1pPr>
    <a:lvl2pPr marL="742950" indent="-28575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2pPr>
    <a:lvl3pPr marL="11430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3pPr>
    <a:lvl4pPr marL="16002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4pPr>
    <a:lvl5pPr marL="2057400" indent="-228600" algn="l" defTabSz="457200" rtl="0" eaLnBrk="0" fontAlgn="base" hangingPunct="0">
      <a:lnSpc>
        <a:spcPct val="118000"/>
      </a:lnSpc>
      <a:spcBef>
        <a:spcPct val="30000"/>
      </a:spcBef>
      <a:spcAft>
        <a:spcPct val="0"/>
      </a:spcAft>
      <a:defRPr sz="2200">
        <a:solidFill>
          <a:schemeClr val="tx1"/>
        </a:solidFill>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xfrm>
            <a:off x="3884088" y="8685103"/>
            <a:ext cx="2972472" cy="457539"/>
          </a:xfrm>
          <a:prstGeom prst="rect">
            <a:avLst/>
          </a:prstGeom>
          <a:ln/>
        </p:spPr>
        <p:txBody>
          <a:bodyPr lIns="80165" tIns="40083" rIns="80165" bIns="40083"/>
          <a:lstStyle/>
          <a:p>
            <a:fld id="{CE81415A-E9F1-44ED-B88E-198630D43518}" type="slidenum">
              <a:rPr lang="ru-RU"/>
              <a:pPr/>
              <a:t>4</a:t>
            </a:fld>
            <a:endParaRPr lang="ru-RU"/>
          </a:p>
        </p:txBody>
      </p:sp>
      <p:sp>
        <p:nvSpPr>
          <p:cNvPr id="76801" name="Rectangle 1"/>
          <p:cNvSpPr txBox="1">
            <a:spLocks noGrp="1" noRot="1" noChangeAspect="1" noChangeArrowheads="1"/>
          </p:cNvSpPr>
          <p:nvPr>
            <p:ph type="sldImg"/>
          </p:nvPr>
        </p:nvSpPr>
        <p:spPr bwMode="auto">
          <a:xfrm>
            <a:off x="382588" y="695325"/>
            <a:ext cx="6092825" cy="3427413"/>
          </a:xfrm>
          <a:prstGeom prst="rect">
            <a:avLst/>
          </a:prstGeom>
          <a:solidFill>
            <a:srgbClr val="FFFFFF"/>
          </a:solidFill>
          <a:ln>
            <a:solidFill>
              <a:srgbClr val="000000"/>
            </a:solidFill>
            <a:miter lim="800000"/>
            <a:headEnd/>
            <a:tailEnd/>
          </a:ln>
        </p:spPr>
      </p:sp>
      <p:sp>
        <p:nvSpPr>
          <p:cNvPr id="76802"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6"/>
          <p:cNvSpPr>
            <a:spLocks noGrp="1" noChangeArrowheads="1"/>
          </p:cNvSpPr>
          <p:nvPr>
            <p:ph type="sldNum" sz="quarter"/>
          </p:nvPr>
        </p:nvSpPr>
        <p:spPr>
          <a:xfrm>
            <a:off x="3884088" y="8685103"/>
            <a:ext cx="2972472" cy="457539"/>
          </a:xfrm>
          <a:prstGeom prst="rect">
            <a:avLst/>
          </a:prstGeom>
          <a:noFill/>
          <a:ln>
            <a:round/>
            <a:headEnd/>
            <a:tailEnd/>
          </a:ln>
        </p:spPr>
        <p:txBody>
          <a:bodyPr lIns="80165" tIns="40083" rIns="80165" bIns="40083"/>
          <a:lstStyle/>
          <a:p>
            <a:pPr>
              <a:buFont typeface="Times New Roman" pitchFamily="18" charset="0"/>
              <a:buNone/>
            </a:pPr>
            <a:fld id="{04E509D0-C327-4C55-BD05-8D78FA3DC074}" type="slidenum">
              <a:rPr lang="ru-RU" smtClean="0">
                <a:latin typeface="Times New Roman" pitchFamily="18" charset="0"/>
                <a:ea typeface="Microsoft YaHei" pitchFamily="34" charset="-122"/>
                <a:cs typeface="Segoe UI" pitchFamily="34" charset="0"/>
              </a:rPr>
              <a:pPr>
                <a:buFont typeface="Times New Roman" pitchFamily="18" charset="0"/>
                <a:buNone/>
              </a:pPr>
              <a:t>23</a:t>
            </a:fld>
            <a:endParaRPr lang="ru-RU" smtClean="0">
              <a:latin typeface="Times New Roman" pitchFamily="18" charset="0"/>
              <a:ea typeface="Microsoft YaHei" pitchFamily="34" charset="-122"/>
              <a:cs typeface="Segoe UI" pitchFamily="34" charset="0"/>
            </a:endParaRPr>
          </a:p>
        </p:txBody>
      </p:sp>
      <p:sp>
        <p:nvSpPr>
          <p:cNvPr id="60419" name="Rectangle 1"/>
          <p:cNvSpPr>
            <a:spLocks noGrp="1" noRot="1" noChangeAspect="1" noChangeArrowheads="1" noTextEdit="1"/>
          </p:cNvSpPr>
          <p:nvPr>
            <p:ph type="sldImg"/>
          </p:nvPr>
        </p:nvSpPr>
        <p:spPr>
          <a:xfrm>
            <a:off x="382588" y="695325"/>
            <a:ext cx="6091237" cy="3427413"/>
          </a:xfrm>
          <a:solidFill>
            <a:srgbClr val="FFFFFF"/>
          </a:solidFill>
          <a:ln>
            <a:solidFill>
              <a:srgbClr val="000000"/>
            </a:solidFill>
            <a:miter lim="800000"/>
          </a:ln>
        </p:spPr>
      </p:sp>
      <p:sp>
        <p:nvSpPr>
          <p:cNvPr id="60420" name="Rectangle 2"/>
          <p:cNvSpPr>
            <a:spLocks noGrp="1" noChangeArrowheads="1"/>
          </p:cNvSpPr>
          <p:nvPr>
            <p:ph type="body" idx="1"/>
          </p:nvPr>
        </p:nvSpPr>
        <p:spPr>
          <a:xfrm>
            <a:off x="685512" y="4343230"/>
            <a:ext cx="5486976" cy="4115139"/>
          </a:xfrm>
          <a:noFill/>
        </p:spPr>
        <p:txBody>
          <a:bodyPr wrap="none" anchor="ctr"/>
          <a:lstStyle/>
          <a:p>
            <a:endParaRPr lang="ru-RU"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6"/>
          <p:cNvSpPr>
            <a:spLocks noGrp="1" noChangeArrowheads="1"/>
          </p:cNvSpPr>
          <p:nvPr>
            <p:ph type="sldNum" sz="quarter"/>
          </p:nvPr>
        </p:nvSpPr>
        <p:spPr>
          <a:xfrm>
            <a:off x="3884088" y="8685103"/>
            <a:ext cx="2972472" cy="457539"/>
          </a:xfrm>
          <a:prstGeom prst="rect">
            <a:avLst/>
          </a:prstGeom>
          <a:noFill/>
          <a:ln>
            <a:round/>
            <a:headEnd/>
            <a:tailEnd/>
          </a:ln>
        </p:spPr>
        <p:txBody>
          <a:bodyPr lIns="80165" tIns="40083" rIns="80165" bIns="40083"/>
          <a:lstStyle/>
          <a:p>
            <a:pPr>
              <a:buFont typeface="Times New Roman" pitchFamily="18" charset="0"/>
              <a:buNone/>
            </a:pPr>
            <a:fld id="{B0C9971C-A487-4980-A087-44DDE9941733}" type="slidenum">
              <a:rPr lang="ru-RU" smtClean="0">
                <a:latin typeface="Times New Roman" pitchFamily="18" charset="0"/>
                <a:ea typeface="Microsoft YaHei" pitchFamily="34" charset="-122"/>
                <a:cs typeface="Segoe UI" pitchFamily="34" charset="0"/>
              </a:rPr>
              <a:pPr>
                <a:buFont typeface="Times New Roman" pitchFamily="18" charset="0"/>
                <a:buNone/>
              </a:pPr>
              <a:t>24</a:t>
            </a:fld>
            <a:endParaRPr lang="ru-RU" smtClean="0">
              <a:latin typeface="Times New Roman" pitchFamily="18" charset="0"/>
              <a:ea typeface="Microsoft YaHei" pitchFamily="34" charset="-122"/>
              <a:cs typeface="Segoe UI" pitchFamily="34" charset="0"/>
            </a:endParaRPr>
          </a:p>
        </p:txBody>
      </p:sp>
      <p:sp>
        <p:nvSpPr>
          <p:cNvPr id="61443" name="Rectangle 1"/>
          <p:cNvSpPr>
            <a:spLocks noGrp="1" noRot="1" noChangeAspect="1" noChangeArrowheads="1" noTextEdit="1"/>
          </p:cNvSpPr>
          <p:nvPr>
            <p:ph type="sldImg"/>
          </p:nvPr>
        </p:nvSpPr>
        <p:spPr>
          <a:xfrm>
            <a:off x="382588" y="695325"/>
            <a:ext cx="6091237" cy="3427413"/>
          </a:xfrm>
          <a:solidFill>
            <a:srgbClr val="FFFFFF"/>
          </a:solidFill>
          <a:ln>
            <a:solidFill>
              <a:srgbClr val="000000"/>
            </a:solidFill>
            <a:miter lim="800000"/>
          </a:ln>
        </p:spPr>
      </p:sp>
      <p:sp>
        <p:nvSpPr>
          <p:cNvPr id="61444" name="Rectangle 2"/>
          <p:cNvSpPr>
            <a:spLocks noGrp="1" noChangeArrowheads="1"/>
          </p:cNvSpPr>
          <p:nvPr>
            <p:ph type="body" idx="1"/>
          </p:nvPr>
        </p:nvSpPr>
        <p:spPr>
          <a:xfrm>
            <a:off x="685512" y="4343230"/>
            <a:ext cx="5486976" cy="4115139"/>
          </a:xfrm>
          <a:noFill/>
        </p:spPr>
        <p:txBody>
          <a:bodyPr wrap="none" anchor="ctr"/>
          <a:lstStyle/>
          <a:p>
            <a:endParaRPr lang="ru-RU"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6"/>
          <p:cNvSpPr>
            <a:spLocks noGrp="1" noChangeArrowheads="1"/>
          </p:cNvSpPr>
          <p:nvPr>
            <p:ph type="sldNum" sz="quarter"/>
          </p:nvPr>
        </p:nvSpPr>
        <p:spPr>
          <a:xfrm>
            <a:off x="3884088" y="8685103"/>
            <a:ext cx="2972472" cy="457539"/>
          </a:xfrm>
          <a:prstGeom prst="rect">
            <a:avLst/>
          </a:prstGeom>
          <a:noFill/>
          <a:ln>
            <a:round/>
            <a:headEnd/>
            <a:tailEnd/>
          </a:ln>
        </p:spPr>
        <p:txBody>
          <a:bodyPr lIns="80165" tIns="40083" rIns="80165" bIns="40083"/>
          <a:lstStyle/>
          <a:p>
            <a:pPr>
              <a:buFont typeface="Times New Roman" pitchFamily="18" charset="0"/>
              <a:buNone/>
            </a:pPr>
            <a:fld id="{2D3BEA8A-D9C8-40C5-BE75-050654297566}" type="slidenum">
              <a:rPr lang="ru-RU" smtClean="0">
                <a:latin typeface="Times New Roman" pitchFamily="18" charset="0"/>
                <a:ea typeface="Microsoft YaHei" pitchFamily="34" charset="-122"/>
                <a:cs typeface="Segoe UI" pitchFamily="34" charset="0"/>
              </a:rPr>
              <a:pPr>
                <a:buFont typeface="Times New Roman" pitchFamily="18" charset="0"/>
                <a:buNone/>
              </a:pPr>
              <a:t>25</a:t>
            </a:fld>
            <a:endParaRPr lang="ru-RU" smtClean="0">
              <a:latin typeface="Times New Roman" pitchFamily="18" charset="0"/>
              <a:ea typeface="Microsoft YaHei" pitchFamily="34" charset="-122"/>
              <a:cs typeface="Segoe UI" pitchFamily="34" charset="0"/>
            </a:endParaRPr>
          </a:p>
        </p:txBody>
      </p:sp>
      <p:sp>
        <p:nvSpPr>
          <p:cNvPr id="62467" name="Rectangle 1"/>
          <p:cNvSpPr>
            <a:spLocks noGrp="1" noRot="1" noChangeAspect="1" noChangeArrowheads="1" noTextEdit="1"/>
          </p:cNvSpPr>
          <p:nvPr>
            <p:ph type="sldImg"/>
          </p:nvPr>
        </p:nvSpPr>
        <p:spPr>
          <a:xfrm>
            <a:off x="382588" y="695325"/>
            <a:ext cx="6091237" cy="3427413"/>
          </a:xfrm>
          <a:solidFill>
            <a:srgbClr val="FFFFFF"/>
          </a:solidFill>
          <a:ln>
            <a:solidFill>
              <a:srgbClr val="000000"/>
            </a:solidFill>
            <a:miter lim="800000"/>
          </a:ln>
        </p:spPr>
      </p:sp>
      <p:sp>
        <p:nvSpPr>
          <p:cNvPr id="62468" name="Rectangle 2"/>
          <p:cNvSpPr>
            <a:spLocks noGrp="1" noChangeArrowheads="1"/>
          </p:cNvSpPr>
          <p:nvPr>
            <p:ph type="body" idx="1"/>
          </p:nvPr>
        </p:nvSpPr>
        <p:spPr>
          <a:xfrm>
            <a:off x="685512" y="4343230"/>
            <a:ext cx="5486976" cy="4115139"/>
          </a:xfrm>
          <a:noFill/>
        </p:spPr>
        <p:txBody>
          <a:bodyPr wrap="none" anchor="ctr"/>
          <a:lstStyle/>
          <a:p>
            <a:endParaRPr lang="ru-RU"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6"/>
          <p:cNvSpPr>
            <a:spLocks noGrp="1" noChangeArrowheads="1"/>
          </p:cNvSpPr>
          <p:nvPr>
            <p:ph type="sldNum" sz="quarter"/>
          </p:nvPr>
        </p:nvSpPr>
        <p:spPr>
          <a:xfrm>
            <a:off x="3884088" y="8685103"/>
            <a:ext cx="2972472" cy="457539"/>
          </a:xfrm>
          <a:prstGeom prst="rect">
            <a:avLst/>
          </a:prstGeom>
          <a:noFill/>
          <a:ln>
            <a:round/>
            <a:headEnd/>
            <a:tailEnd/>
          </a:ln>
        </p:spPr>
        <p:txBody>
          <a:bodyPr lIns="80165" tIns="40083" rIns="80165" bIns="40083"/>
          <a:lstStyle/>
          <a:p>
            <a:pPr>
              <a:buFont typeface="Times New Roman" pitchFamily="18" charset="0"/>
              <a:buNone/>
            </a:pPr>
            <a:fld id="{3FCDD101-E127-4173-94CA-AAA2FD081E47}" type="slidenum">
              <a:rPr lang="ru-RU" smtClean="0">
                <a:latin typeface="Times New Roman" pitchFamily="18" charset="0"/>
                <a:ea typeface="Microsoft YaHei" pitchFamily="34" charset="-122"/>
                <a:cs typeface="Segoe UI" pitchFamily="34" charset="0"/>
              </a:rPr>
              <a:pPr>
                <a:buFont typeface="Times New Roman" pitchFamily="18" charset="0"/>
                <a:buNone/>
              </a:pPr>
              <a:t>26</a:t>
            </a:fld>
            <a:endParaRPr lang="ru-RU" smtClean="0">
              <a:latin typeface="Times New Roman" pitchFamily="18" charset="0"/>
              <a:ea typeface="Microsoft YaHei" pitchFamily="34" charset="-122"/>
              <a:cs typeface="Segoe UI" pitchFamily="34" charset="0"/>
            </a:endParaRPr>
          </a:p>
        </p:txBody>
      </p:sp>
      <p:sp>
        <p:nvSpPr>
          <p:cNvPr id="63491" name="Rectangle 1"/>
          <p:cNvSpPr>
            <a:spLocks noGrp="1" noRot="1" noChangeAspect="1" noChangeArrowheads="1" noTextEdit="1"/>
          </p:cNvSpPr>
          <p:nvPr>
            <p:ph type="sldImg"/>
          </p:nvPr>
        </p:nvSpPr>
        <p:spPr>
          <a:xfrm>
            <a:off x="1003786" y="695134"/>
            <a:ext cx="4848989" cy="3428152"/>
          </a:xfrm>
          <a:solidFill>
            <a:srgbClr val="FFFFFF"/>
          </a:solidFill>
          <a:ln>
            <a:solidFill>
              <a:srgbClr val="000000"/>
            </a:solidFill>
            <a:miter lim="800000"/>
          </a:ln>
        </p:spPr>
      </p:sp>
      <p:sp>
        <p:nvSpPr>
          <p:cNvPr id="63492" name="Rectangle 2"/>
          <p:cNvSpPr>
            <a:spLocks noGrp="1" noChangeArrowheads="1"/>
          </p:cNvSpPr>
          <p:nvPr>
            <p:ph type="body" idx="1"/>
          </p:nvPr>
        </p:nvSpPr>
        <p:spPr>
          <a:xfrm>
            <a:off x="685512" y="4343230"/>
            <a:ext cx="5486976" cy="4115139"/>
          </a:xfrm>
          <a:noFill/>
        </p:spPr>
        <p:txBody>
          <a:bodyPr wrap="none" anchor="ctr"/>
          <a:lstStyle/>
          <a:p>
            <a:endParaRPr lang="ru-RU"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6"/>
          <p:cNvSpPr>
            <a:spLocks noGrp="1" noChangeArrowheads="1"/>
          </p:cNvSpPr>
          <p:nvPr>
            <p:ph type="sldNum" sz="quarter"/>
          </p:nvPr>
        </p:nvSpPr>
        <p:spPr>
          <a:xfrm>
            <a:off x="3884088" y="8685103"/>
            <a:ext cx="2972472" cy="457539"/>
          </a:xfrm>
          <a:prstGeom prst="rect">
            <a:avLst/>
          </a:prstGeom>
          <a:noFill/>
          <a:ln>
            <a:round/>
            <a:headEnd/>
            <a:tailEnd/>
          </a:ln>
        </p:spPr>
        <p:txBody>
          <a:bodyPr lIns="80165" tIns="40083" rIns="80165" bIns="40083"/>
          <a:lstStyle/>
          <a:p>
            <a:pPr>
              <a:buFont typeface="Times New Roman" pitchFamily="18" charset="0"/>
              <a:buNone/>
            </a:pPr>
            <a:fld id="{A86EA89C-C10D-4A22-BBE4-553A879F8DC2}" type="slidenum">
              <a:rPr lang="ru-RU" smtClean="0">
                <a:latin typeface="Times New Roman" pitchFamily="18" charset="0"/>
                <a:ea typeface="Microsoft YaHei" pitchFamily="34" charset="-122"/>
                <a:cs typeface="Segoe UI" pitchFamily="34" charset="0"/>
              </a:rPr>
              <a:pPr>
                <a:buFont typeface="Times New Roman" pitchFamily="18" charset="0"/>
                <a:buNone/>
              </a:pPr>
              <a:t>27</a:t>
            </a:fld>
            <a:endParaRPr lang="ru-RU" smtClean="0">
              <a:latin typeface="Times New Roman" pitchFamily="18" charset="0"/>
              <a:ea typeface="Microsoft YaHei" pitchFamily="34" charset="-122"/>
              <a:cs typeface="Segoe UI" pitchFamily="34" charset="0"/>
            </a:endParaRPr>
          </a:p>
        </p:txBody>
      </p:sp>
      <p:sp>
        <p:nvSpPr>
          <p:cNvPr id="66563" name="Rectangle 1"/>
          <p:cNvSpPr>
            <a:spLocks noGrp="1" noRot="1" noChangeAspect="1" noChangeArrowheads="1" noTextEdit="1"/>
          </p:cNvSpPr>
          <p:nvPr>
            <p:ph type="sldImg"/>
          </p:nvPr>
        </p:nvSpPr>
        <p:spPr>
          <a:xfrm>
            <a:off x="1003786" y="695134"/>
            <a:ext cx="4848989" cy="3428152"/>
          </a:xfrm>
          <a:solidFill>
            <a:srgbClr val="FFFFFF"/>
          </a:solidFill>
          <a:ln>
            <a:solidFill>
              <a:srgbClr val="000000"/>
            </a:solidFill>
            <a:miter lim="800000"/>
          </a:ln>
        </p:spPr>
      </p:sp>
      <p:sp>
        <p:nvSpPr>
          <p:cNvPr id="66564" name="Rectangle 2"/>
          <p:cNvSpPr>
            <a:spLocks noGrp="1" noChangeArrowheads="1"/>
          </p:cNvSpPr>
          <p:nvPr>
            <p:ph type="body" idx="1"/>
          </p:nvPr>
        </p:nvSpPr>
        <p:spPr>
          <a:xfrm>
            <a:off x="685512" y="4343230"/>
            <a:ext cx="5486976" cy="4115139"/>
          </a:xfrm>
          <a:noFill/>
        </p:spPr>
        <p:txBody>
          <a:bodyPr wrap="none" anchor="ctr"/>
          <a:lstStyle/>
          <a:p>
            <a:endParaRPr lang="ru-RU"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a:xfrm>
            <a:off x="381000" y="685800"/>
            <a:ext cx="6096000" cy="3429000"/>
          </a:xfrm>
        </p:spPr>
      </p:sp>
      <p:sp>
        <p:nvSpPr>
          <p:cNvPr id="30723" name="Заметки 2"/>
          <p:cNvSpPr>
            <a:spLocks noGrp="1"/>
          </p:cNvSpPr>
          <p:nvPr>
            <p:ph type="body" idx="1"/>
          </p:nvPr>
        </p:nvSpPr>
        <p:spPr/>
        <p:txBody>
          <a:bodyPr/>
          <a:lstStyle/>
          <a:p>
            <a:pPr eaLnBrk="1" hangingPunct="1">
              <a:spcBef>
                <a:spcPct val="0"/>
              </a:spcBef>
            </a:pPr>
            <a:r>
              <a:rPr lang="ru-RU" altLang="ru-RU" smtClean="0">
                <a:solidFill>
                  <a:srgbClr val="000000"/>
                </a:solidFill>
              </a:rPr>
              <a:t>Муниципалитетами и образовательными организациями Ростовской области в ходе реализации Проекта 500+ были обозначены основные проблемы, требующие решения на региональном уровне (на основе выделенных рисковых профилей): </a:t>
            </a:r>
          </a:p>
          <a:p>
            <a:pPr eaLnBrk="1" hangingPunct="1">
              <a:spcBef>
                <a:spcPct val="0"/>
              </a:spcBef>
            </a:pPr>
            <a:r>
              <a:rPr lang="ru-RU" altLang="ru-RU" smtClean="0">
                <a:solidFill>
                  <a:srgbClr val="000000"/>
                </a:solidFill>
              </a:rPr>
              <a:t>- наличие школ с низкими образовательными результатами и низкий уровень понимания руководством данных образовательных организаций путей выхода из сложившейся ситуации;</a:t>
            </a:r>
          </a:p>
          <a:p>
            <a:pPr eaLnBrk="1" hangingPunct="1">
              <a:spcBef>
                <a:spcPct val="0"/>
              </a:spcBef>
            </a:pPr>
            <a:r>
              <a:rPr lang="ru-RU" altLang="ru-RU" smtClean="0">
                <a:solidFill>
                  <a:srgbClr val="000000"/>
                </a:solidFill>
              </a:rPr>
              <a:t>- низкий уровень материально-технического оснащения многих из школ проекта; </a:t>
            </a:r>
          </a:p>
          <a:p>
            <a:pPr eaLnBrk="1" hangingPunct="1">
              <a:spcBef>
                <a:spcPct val="0"/>
              </a:spcBef>
            </a:pPr>
            <a:r>
              <a:rPr lang="ru-RU" altLang="ru-RU" smtClean="0">
                <a:solidFill>
                  <a:srgbClr val="000000"/>
                </a:solidFill>
              </a:rPr>
              <a:t>- дефицит педагогических кадров;</a:t>
            </a:r>
          </a:p>
          <a:p>
            <a:pPr eaLnBrk="1" hangingPunct="1">
              <a:spcBef>
                <a:spcPct val="0"/>
              </a:spcBef>
            </a:pPr>
            <a:r>
              <a:rPr lang="ru-RU" altLang="ru-RU" smtClean="0">
                <a:solidFill>
                  <a:srgbClr val="000000"/>
                </a:solidFill>
              </a:rPr>
              <a:t>- недостаточная предметная и методическая компетентность части педагогических работников (молодые учителя; учителя, которые ведут в малокомплектных школах разные учебные предметы); </a:t>
            </a:r>
          </a:p>
          <a:p>
            <a:pPr eaLnBrk="1" hangingPunct="1">
              <a:spcBef>
                <a:spcPct val="0"/>
              </a:spcBef>
            </a:pPr>
            <a:r>
              <a:rPr lang="ru-RU" altLang="ru-RU" smtClean="0">
                <a:solidFill>
                  <a:srgbClr val="000000"/>
                </a:solidFill>
              </a:rPr>
              <a:t>- низкая учебная мотивация школьников и высокая доля обучающихся с рисками учебной неуспешности.</a:t>
            </a:r>
          </a:p>
          <a:p>
            <a:pPr eaLnBrk="1" hangingPunct="1">
              <a:spcBef>
                <a:spcPct val="0"/>
              </a:spcBef>
            </a:pPr>
            <a:endParaRPr lang="ru-RU" altLang="ru-RU"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a:xfrm>
            <a:off x="381000" y="685800"/>
            <a:ext cx="6096000" cy="3429000"/>
          </a:xfrm>
        </p:spPr>
      </p:sp>
      <p:sp>
        <p:nvSpPr>
          <p:cNvPr id="31747" name="Заметки 2"/>
          <p:cNvSpPr>
            <a:spLocks noGrp="1"/>
          </p:cNvSpPr>
          <p:nvPr>
            <p:ph type="body" idx="1"/>
          </p:nvPr>
        </p:nvSpPr>
        <p:spPr/>
        <p:txBody>
          <a:bodyPr/>
          <a:lstStyle/>
          <a:p>
            <a:pPr eaLnBrk="1" hangingPunct="1">
              <a:spcBef>
                <a:spcPct val="0"/>
              </a:spcBef>
            </a:pPr>
            <a:r>
              <a:rPr lang="ru-RU" altLang="ru-RU" b="1" smtClean="0">
                <a:solidFill>
                  <a:srgbClr val="000000"/>
                </a:solidFill>
              </a:rPr>
              <a:t>Цель разработки Программы</a:t>
            </a:r>
            <a:r>
              <a:rPr lang="ru-RU" altLang="ru-RU" smtClean="0">
                <a:solidFill>
                  <a:srgbClr val="000000"/>
                </a:solidFill>
              </a:rPr>
              <a:t> – повышение качества образования в ШНОР через совершенствование профессионального мастерства педагогов и руководителей этих организаций в рамках программы комплексного методического сопровождения. </a:t>
            </a:r>
          </a:p>
          <a:p>
            <a:pPr eaLnBrk="1" hangingPunct="1">
              <a:spcBef>
                <a:spcPct val="0"/>
              </a:spcBef>
            </a:pPr>
            <a:r>
              <a:rPr lang="ru-RU" altLang="ru-RU" smtClean="0">
                <a:solidFill>
                  <a:srgbClr val="000000"/>
                </a:solidFill>
              </a:rPr>
              <a:t>Управленческий инструмент реализуется с учётом результатов предварительной комплексной диагностики для каждой ШНОР, включая школы-участницы Проекта 500+, и нацелен на организацию научно-методического сопровождения каждой управленческой школьной команды.</a:t>
            </a:r>
          </a:p>
          <a:p>
            <a:pPr eaLnBrk="1" hangingPunct="1">
              <a:spcBef>
                <a:spcPct val="0"/>
              </a:spcBef>
            </a:pPr>
            <a:r>
              <a:rPr lang="ru-RU" altLang="ru-RU" b="1" smtClean="0">
                <a:solidFill>
                  <a:srgbClr val="000000"/>
                </a:solidFill>
              </a:rPr>
              <a:t>Задачи реализации Программы:</a:t>
            </a:r>
            <a:endParaRPr lang="ru-RU" altLang="ru-RU" smtClean="0">
              <a:solidFill>
                <a:srgbClr val="000000"/>
              </a:solidFill>
            </a:endParaRPr>
          </a:p>
          <a:p>
            <a:pPr eaLnBrk="1" hangingPunct="1">
              <a:spcBef>
                <a:spcPct val="0"/>
              </a:spcBef>
            </a:pPr>
            <a:r>
              <a:rPr lang="ru-RU" altLang="ru-RU" smtClean="0">
                <a:solidFill>
                  <a:srgbClr val="000000"/>
                </a:solidFill>
              </a:rPr>
              <a:t>1. Выявление и диссеминация лучших практик перевода ШНОР в эффективный режим работы.</a:t>
            </a:r>
          </a:p>
          <a:p>
            <a:pPr eaLnBrk="1" hangingPunct="1">
              <a:spcBef>
                <a:spcPct val="0"/>
              </a:spcBef>
            </a:pPr>
            <a:r>
              <a:rPr lang="ru-RU" altLang="ru-RU" smtClean="0">
                <a:solidFill>
                  <a:srgbClr val="000000"/>
                </a:solidFill>
              </a:rPr>
              <a:t>2. Разработка и реализация адресных дополнительных профессиональных программ (далее - ДПП) для педагогических и управленческих команд ШНОР по переводу в эффективный режим работы.</a:t>
            </a:r>
          </a:p>
          <a:p>
            <a:pPr eaLnBrk="1" hangingPunct="1">
              <a:spcBef>
                <a:spcPct val="0"/>
              </a:spcBef>
            </a:pPr>
            <a:r>
              <a:rPr lang="ru-RU" altLang="ru-RU" smtClean="0">
                <a:solidFill>
                  <a:srgbClr val="000000"/>
                </a:solidFill>
              </a:rPr>
              <a:t>3. Обеспечение профессионального взаимодействия педагогических работников и управленческих команд ШНОР и ШССУ в рамках модерационных коуч-сессий и завершающих этапов конкурса «Наша история успеха».</a:t>
            </a:r>
          </a:p>
          <a:p>
            <a:pPr eaLnBrk="1" hangingPunct="1">
              <a:spcBef>
                <a:spcPct val="0"/>
              </a:spcBef>
            </a:pPr>
            <a:r>
              <a:rPr lang="ru-RU" altLang="ru-RU" smtClean="0">
                <a:solidFill>
                  <a:srgbClr val="000000"/>
                </a:solidFill>
              </a:rPr>
              <a:t>4. Разработка для каждой образовательной организации, включенной в программу методического сопровождения, плана и дорожной карты по реализации мер поддержки педагогического и административного ресурса ШНОР и отслеживание результативности их реализации.</a:t>
            </a:r>
          </a:p>
          <a:p>
            <a:pPr eaLnBrk="1" hangingPunct="1">
              <a:spcBef>
                <a:spcPct val="0"/>
              </a:spcBef>
            </a:pPr>
            <a:endParaRPr lang="ru-RU" altLang="ru-RU"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a:xfrm>
            <a:off x="381000" y="685800"/>
            <a:ext cx="6096000" cy="3429000"/>
          </a:xfrm>
        </p:spPr>
      </p:sp>
      <p:sp>
        <p:nvSpPr>
          <p:cNvPr id="32771" name="Заметки 2"/>
          <p:cNvSpPr>
            <a:spLocks noGrp="1"/>
          </p:cNvSpPr>
          <p:nvPr>
            <p:ph type="body" idx="1"/>
          </p:nvPr>
        </p:nvSpPr>
        <p:spPr/>
        <p:txBody>
          <a:bodyPr/>
          <a:lstStyle/>
          <a:p>
            <a:pPr eaLnBrk="1" hangingPunct="1">
              <a:spcBef>
                <a:spcPct val="0"/>
              </a:spcBef>
            </a:pPr>
            <a:endParaRPr lang="ru-RU" altLang="ru-RU"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a:extLst>
              <a:ext uri="{FF2B5EF4-FFF2-40B4-BE49-F238E27FC236}">
                <a16:creationId xmlns="" xmlns:a16="http://schemas.microsoft.com/office/drawing/2014/main" id="{BAFD4468-C57F-4B76-A83C-793B9E119C10}"/>
              </a:ext>
            </a:extLst>
          </p:cNvPr>
          <p:cNvSpPr>
            <a:spLocks noGrp="1" noRot="1" noChangeAspect="1" noTextEdit="1"/>
          </p:cNvSpPr>
          <p:nvPr>
            <p:ph type="sldImg"/>
          </p:nvPr>
        </p:nvSpPr>
        <p:spPr>
          <a:xfrm>
            <a:off x="381000" y="685800"/>
            <a:ext cx="6096000" cy="3429000"/>
          </a:xfrm>
        </p:spPr>
      </p:sp>
      <p:sp>
        <p:nvSpPr>
          <p:cNvPr id="30723" name="Заметки 2">
            <a:extLst>
              <a:ext uri="{FF2B5EF4-FFF2-40B4-BE49-F238E27FC236}">
                <a16:creationId xmlns="" xmlns:a16="http://schemas.microsoft.com/office/drawing/2014/main" id="{59D04C34-4770-46BF-AB59-11CC70C8619B}"/>
              </a:ext>
            </a:extLst>
          </p:cNvPr>
          <p:cNvSpPr>
            <a:spLocks noGrp="1"/>
          </p:cNvSpPr>
          <p:nvPr>
            <p:ph type="body" idx="1"/>
          </p:nvPr>
        </p:nvSpPr>
        <p:spPr/>
        <p:txBody>
          <a:bodyPr/>
          <a:lstStyle/>
          <a:p>
            <a:pPr eaLnBrk="1" hangingPunct="1">
              <a:spcBef>
                <a:spcPct val="0"/>
              </a:spcBef>
            </a:pPr>
            <a:r>
              <a:rPr lang="ru-RU" altLang="nl-NL" b="1">
                <a:solidFill>
                  <a:srgbClr val="000000"/>
                </a:solidFill>
              </a:rPr>
              <a:t>Цель разработки Программы</a:t>
            </a:r>
            <a:r>
              <a:rPr lang="ru-RU" altLang="nl-NL">
                <a:solidFill>
                  <a:srgbClr val="000000"/>
                </a:solidFill>
              </a:rPr>
              <a:t> – повышение качества образования в ШНОР через совершенствование профессионального мастерства педагогов и руководителей этих организаций в рамках программы комплексного методического сопровождения. </a:t>
            </a:r>
          </a:p>
          <a:p>
            <a:pPr eaLnBrk="1" hangingPunct="1">
              <a:spcBef>
                <a:spcPct val="0"/>
              </a:spcBef>
            </a:pPr>
            <a:r>
              <a:rPr lang="ru-RU" altLang="nl-NL">
                <a:solidFill>
                  <a:srgbClr val="000000"/>
                </a:solidFill>
              </a:rPr>
              <a:t>Управленческий инструмент реализуется с учётом результатов предварительной комплексной диагностики для каждой ШНОР, включая школы-участницы Проекта 500+, и нацелен на организацию научно-методического сопровождения каждой управленческой школьной команды.</a:t>
            </a:r>
          </a:p>
          <a:p>
            <a:pPr eaLnBrk="1" hangingPunct="1">
              <a:spcBef>
                <a:spcPct val="0"/>
              </a:spcBef>
            </a:pPr>
            <a:r>
              <a:rPr lang="ru-RU" altLang="nl-NL" b="1">
                <a:solidFill>
                  <a:srgbClr val="000000"/>
                </a:solidFill>
              </a:rPr>
              <a:t>Задачи реализации Программы:</a:t>
            </a:r>
            <a:endParaRPr lang="ru-RU" altLang="nl-NL">
              <a:solidFill>
                <a:srgbClr val="000000"/>
              </a:solidFill>
            </a:endParaRPr>
          </a:p>
          <a:p>
            <a:pPr eaLnBrk="1" hangingPunct="1">
              <a:spcBef>
                <a:spcPct val="0"/>
              </a:spcBef>
            </a:pPr>
            <a:r>
              <a:rPr lang="ru-RU" altLang="nl-NL">
                <a:solidFill>
                  <a:srgbClr val="000000"/>
                </a:solidFill>
              </a:rPr>
              <a:t>1. Выявление и диссеминация лучших практик перевода ШНОР в эффективный режим работы.</a:t>
            </a:r>
          </a:p>
          <a:p>
            <a:pPr eaLnBrk="1" hangingPunct="1">
              <a:spcBef>
                <a:spcPct val="0"/>
              </a:spcBef>
            </a:pPr>
            <a:r>
              <a:rPr lang="ru-RU" altLang="nl-NL">
                <a:solidFill>
                  <a:srgbClr val="000000"/>
                </a:solidFill>
              </a:rPr>
              <a:t>2. Разработка и реализация адресных дополнительных профессиональных программ (далее - ДПП) для педагогических и управленческих команд ШНОР по переводу в эффективный режим работы.</a:t>
            </a:r>
          </a:p>
          <a:p>
            <a:pPr eaLnBrk="1" hangingPunct="1">
              <a:spcBef>
                <a:spcPct val="0"/>
              </a:spcBef>
            </a:pPr>
            <a:r>
              <a:rPr lang="ru-RU" altLang="nl-NL">
                <a:solidFill>
                  <a:srgbClr val="000000"/>
                </a:solidFill>
              </a:rPr>
              <a:t>3. Обеспечение профессионального взаимодействия педагогических работников и управленческих команд ШНОР и ШССУ в рамках модерационных коуч-сессий и завершающих этапов конкурса «Наша история успеха».</a:t>
            </a:r>
          </a:p>
          <a:p>
            <a:pPr eaLnBrk="1" hangingPunct="1">
              <a:spcBef>
                <a:spcPct val="0"/>
              </a:spcBef>
            </a:pPr>
            <a:r>
              <a:rPr lang="ru-RU" altLang="nl-NL">
                <a:solidFill>
                  <a:srgbClr val="000000"/>
                </a:solidFill>
              </a:rPr>
              <a:t>4. Разработка для каждой образовательной организации, включенной в программу методического сопровождения, плана и дорожной карты по реализации мер поддержки педагогического и административного ресурса ШНОР и отслеживание результативности их реализации.</a:t>
            </a:r>
          </a:p>
          <a:p>
            <a:pPr eaLnBrk="1" hangingPunct="1">
              <a:spcBef>
                <a:spcPct val="0"/>
              </a:spcBef>
            </a:pPr>
            <a:endParaRPr lang="ru-RU" altLang="nl-NL">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a:extLst>
              <a:ext uri="{FF2B5EF4-FFF2-40B4-BE49-F238E27FC236}">
                <a16:creationId xmlns="" xmlns:a16="http://schemas.microsoft.com/office/drawing/2014/main" id="{281742A1-4F5F-4E31-A2FE-B21D2CA5A90A}"/>
              </a:ext>
            </a:extLst>
          </p:cNvPr>
          <p:cNvSpPr>
            <a:spLocks noGrp="1" noRot="1" noChangeAspect="1" noTextEdit="1"/>
          </p:cNvSpPr>
          <p:nvPr>
            <p:ph type="sldImg"/>
          </p:nvPr>
        </p:nvSpPr>
        <p:spPr>
          <a:xfrm>
            <a:off x="381000" y="685800"/>
            <a:ext cx="6096000" cy="3429000"/>
          </a:xfrm>
        </p:spPr>
      </p:sp>
      <p:sp>
        <p:nvSpPr>
          <p:cNvPr id="29699" name="Заметки 2">
            <a:extLst>
              <a:ext uri="{FF2B5EF4-FFF2-40B4-BE49-F238E27FC236}">
                <a16:creationId xmlns="" xmlns:a16="http://schemas.microsoft.com/office/drawing/2014/main" id="{7224D0C6-0CF9-4517-A9A1-79545E89B58F}"/>
              </a:ext>
            </a:extLst>
          </p:cNvPr>
          <p:cNvSpPr>
            <a:spLocks noGrp="1"/>
          </p:cNvSpPr>
          <p:nvPr>
            <p:ph type="body" idx="1"/>
          </p:nvPr>
        </p:nvSpPr>
        <p:spPr/>
        <p:txBody>
          <a:bodyPr/>
          <a:lstStyle/>
          <a:p>
            <a:pPr eaLnBrk="1" hangingPunct="1">
              <a:spcBef>
                <a:spcPct val="0"/>
              </a:spcBef>
            </a:pPr>
            <a:r>
              <a:rPr lang="ru-RU" altLang="nl-NL">
                <a:solidFill>
                  <a:srgbClr val="000000"/>
                </a:solidFill>
              </a:rPr>
              <a:t>Муниципалитетами и образовательными организациями Ростовской области в ходе реализации Проекта 500+ были обозначены основные проблемы, требующие решения на региональном уровне (на основе выделенных рисковых профилей): </a:t>
            </a:r>
          </a:p>
          <a:p>
            <a:pPr eaLnBrk="1" hangingPunct="1">
              <a:spcBef>
                <a:spcPct val="0"/>
              </a:spcBef>
            </a:pPr>
            <a:r>
              <a:rPr lang="ru-RU" altLang="nl-NL">
                <a:solidFill>
                  <a:srgbClr val="000000"/>
                </a:solidFill>
              </a:rPr>
              <a:t>- наличие школ с низкими образовательными результатами и низкий уровень понимания руководством данных образовательных организаций путей выхода из сложившейся ситуации;</a:t>
            </a:r>
          </a:p>
          <a:p>
            <a:pPr eaLnBrk="1" hangingPunct="1">
              <a:spcBef>
                <a:spcPct val="0"/>
              </a:spcBef>
            </a:pPr>
            <a:r>
              <a:rPr lang="ru-RU" altLang="nl-NL">
                <a:solidFill>
                  <a:srgbClr val="000000"/>
                </a:solidFill>
              </a:rPr>
              <a:t>- низкий уровень материально-технического оснащения многих из школ проекта; </a:t>
            </a:r>
          </a:p>
          <a:p>
            <a:pPr eaLnBrk="1" hangingPunct="1">
              <a:spcBef>
                <a:spcPct val="0"/>
              </a:spcBef>
            </a:pPr>
            <a:r>
              <a:rPr lang="ru-RU" altLang="nl-NL">
                <a:solidFill>
                  <a:srgbClr val="000000"/>
                </a:solidFill>
              </a:rPr>
              <a:t>- дефицит педагогических кадров;</a:t>
            </a:r>
          </a:p>
          <a:p>
            <a:pPr eaLnBrk="1" hangingPunct="1">
              <a:spcBef>
                <a:spcPct val="0"/>
              </a:spcBef>
            </a:pPr>
            <a:r>
              <a:rPr lang="ru-RU" altLang="nl-NL">
                <a:solidFill>
                  <a:srgbClr val="000000"/>
                </a:solidFill>
              </a:rPr>
              <a:t>- недостаточная предметная и методическая компетентность части педагогических работников (молодые учителя; учителя, которые ведут в малокомплектных школах разные учебные предметы); </a:t>
            </a:r>
          </a:p>
          <a:p>
            <a:pPr eaLnBrk="1" hangingPunct="1">
              <a:spcBef>
                <a:spcPct val="0"/>
              </a:spcBef>
            </a:pPr>
            <a:r>
              <a:rPr lang="ru-RU" altLang="nl-NL">
                <a:solidFill>
                  <a:srgbClr val="000000"/>
                </a:solidFill>
              </a:rPr>
              <a:t>- низкая учебная мотивация школьников и высокая доля обучающихся с рисками учебной неуспешности.</a:t>
            </a:r>
          </a:p>
          <a:p>
            <a:pPr eaLnBrk="1" hangingPunct="1">
              <a:spcBef>
                <a:spcPct val="0"/>
              </a:spcBef>
            </a:pPr>
            <a:endParaRPr lang="ru-RU" altLang="nl-NL">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xfrm>
            <a:off x="3884088" y="8685103"/>
            <a:ext cx="2972472" cy="457539"/>
          </a:xfrm>
          <a:prstGeom prst="rect">
            <a:avLst/>
          </a:prstGeom>
          <a:ln/>
        </p:spPr>
        <p:txBody>
          <a:bodyPr lIns="80165" tIns="40083" rIns="80165" bIns="40083"/>
          <a:lstStyle/>
          <a:p>
            <a:fld id="{D32E190B-F96E-4A74-8A85-961A15129FBD}" type="slidenum">
              <a:rPr lang="ru-RU"/>
              <a:pPr/>
              <a:t>11</a:t>
            </a:fld>
            <a:endParaRPr lang="ru-RU"/>
          </a:p>
        </p:txBody>
      </p:sp>
      <p:sp>
        <p:nvSpPr>
          <p:cNvPr id="41985" name="Rectangle 1"/>
          <p:cNvSpPr txBox="1">
            <a:spLocks noGrp="1" noRot="1" noChangeAspect="1" noChangeArrowheads="1"/>
          </p:cNvSpPr>
          <p:nvPr>
            <p:ph type="sldImg"/>
          </p:nvPr>
        </p:nvSpPr>
        <p:spPr bwMode="auto">
          <a:xfrm>
            <a:off x="1003786" y="695134"/>
            <a:ext cx="4848989" cy="3428152"/>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xfrm>
            <a:off x="3884088" y="8685103"/>
            <a:ext cx="2972472" cy="457539"/>
          </a:xfrm>
          <a:prstGeom prst="rect">
            <a:avLst/>
          </a:prstGeom>
          <a:ln/>
        </p:spPr>
        <p:txBody>
          <a:bodyPr lIns="80165" tIns="40083" rIns="80165" bIns="40083"/>
          <a:lstStyle/>
          <a:p>
            <a:fld id="{7B320ED7-86A1-48CC-A252-0B4AFD7C2EB2}" type="slidenum">
              <a:rPr lang="ru-RU"/>
              <a:pPr/>
              <a:t>12</a:t>
            </a:fld>
            <a:endParaRPr lang="ru-RU"/>
          </a:p>
        </p:txBody>
      </p:sp>
      <p:sp>
        <p:nvSpPr>
          <p:cNvPr id="43009" name="Rectangle 1"/>
          <p:cNvSpPr txBox="1">
            <a:spLocks noGrp="1" noRot="1" noChangeAspect="1" noChangeArrowheads="1"/>
          </p:cNvSpPr>
          <p:nvPr>
            <p:ph type="sldImg"/>
          </p:nvPr>
        </p:nvSpPr>
        <p:spPr bwMode="auto">
          <a:xfrm>
            <a:off x="382588" y="695325"/>
            <a:ext cx="6091237" cy="3427413"/>
          </a:xfrm>
          <a:prstGeom prst="rect">
            <a:avLst/>
          </a:prstGeom>
          <a:solidFill>
            <a:srgbClr val="FFFFFF"/>
          </a:solidFill>
          <a:ln>
            <a:solidFill>
              <a:srgbClr val="000000"/>
            </a:solidFill>
            <a:miter lim="800000"/>
            <a:headEnd/>
            <a:tailEnd/>
          </a:ln>
        </p:spPr>
      </p:sp>
      <p:sp>
        <p:nvSpPr>
          <p:cNvPr id="43010"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xfrm>
            <a:off x="3884088" y="8685103"/>
            <a:ext cx="2972472" cy="457539"/>
          </a:xfrm>
          <a:prstGeom prst="rect">
            <a:avLst/>
          </a:prstGeom>
          <a:ln/>
        </p:spPr>
        <p:txBody>
          <a:bodyPr lIns="80165" tIns="40083" rIns="80165" bIns="40083"/>
          <a:lstStyle/>
          <a:p>
            <a:fld id="{EC5196D7-4FE9-4FD1-912B-689A8BEBBFD4}" type="slidenum">
              <a:rPr lang="ru-RU"/>
              <a:pPr/>
              <a:t>13</a:t>
            </a:fld>
            <a:endParaRPr lang="ru-RU"/>
          </a:p>
        </p:txBody>
      </p:sp>
      <p:sp>
        <p:nvSpPr>
          <p:cNvPr id="55297" name="Rectangle 1"/>
          <p:cNvSpPr txBox="1">
            <a:spLocks noGrp="1" noRot="1" noChangeAspect="1" noChangeArrowheads="1"/>
          </p:cNvSpPr>
          <p:nvPr>
            <p:ph type="sldImg"/>
          </p:nvPr>
        </p:nvSpPr>
        <p:spPr bwMode="auto">
          <a:xfrm>
            <a:off x="382588" y="695325"/>
            <a:ext cx="6092825" cy="3427413"/>
          </a:xfrm>
          <a:prstGeom prst="rect">
            <a:avLst/>
          </a:prstGeom>
          <a:solidFill>
            <a:srgbClr val="FFFFFF"/>
          </a:solidFill>
          <a:ln>
            <a:solidFill>
              <a:srgbClr val="000000"/>
            </a:solidFill>
            <a:miter lim="800000"/>
            <a:headEnd/>
            <a:tailEnd/>
          </a:ln>
        </p:spPr>
      </p:sp>
      <p:sp>
        <p:nvSpPr>
          <p:cNvPr id="55298"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xfrm>
            <a:off x="3884088" y="8685103"/>
            <a:ext cx="2972472" cy="457539"/>
          </a:xfrm>
          <a:prstGeom prst="rect">
            <a:avLst/>
          </a:prstGeom>
          <a:ln/>
        </p:spPr>
        <p:txBody>
          <a:bodyPr lIns="80165" tIns="40083" rIns="80165" bIns="40083"/>
          <a:lstStyle/>
          <a:p>
            <a:fld id="{869D4581-24D8-4AA7-9005-B746B1A9C6A2}" type="slidenum">
              <a:rPr lang="ru-RU"/>
              <a:pPr/>
              <a:t>14</a:t>
            </a:fld>
            <a:endParaRPr lang="ru-RU"/>
          </a:p>
        </p:txBody>
      </p:sp>
      <p:sp>
        <p:nvSpPr>
          <p:cNvPr id="68609" name="Rectangle 1"/>
          <p:cNvSpPr txBox="1">
            <a:spLocks noGrp="1" noRot="1" noChangeAspect="1" noChangeArrowheads="1"/>
          </p:cNvSpPr>
          <p:nvPr>
            <p:ph type="sldImg"/>
          </p:nvPr>
        </p:nvSpPr>
        <p:spPr bwMode="auto">
          <a:xfrm>
            <a:off x="1003786" y="695134"/>
            <a:ext cx="4850429" cy="3428152"/>
          </a:xfrm>
          <a:prstGeom prst="rect">
            <a:avLst/>
          </a:prstGeom>
          <a:solidFill>
            <a:srgbClr val="FFFFFF"/>
          </a:solidFill>
          <a:ln>
            <a:solidFill>
              <a:srgbClr val="000000"/>
            </a:solidFill>
            <a:miter lim="800000"/>
            <a:headEnd/>
            <a:tailEnd/>
          </a:ln>
        </p:spPr>
      </p:sp>
      <p:sp>
        <p:nvSpPr>
          <p:cNvPr id="68610"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6"/>
          <p:cNvSpPr>
            <a:spLocks noGrp="1" noChangeArrowheads="1"/>
          </p:cNvSpPr>
          <p:nvPr>
            <p:ph type="sldNum" sz="quarter"/>
          </p:nvPr>
        </p:nvSpPr>
        <p:spPr>
          <a:xfrm>
            <a:off x="3884088" y="8685103"/>
            <a:ext cx="2972472" cy="457539"/>
          </a:xfrm>
          <a:prstGeom prst="rect">
            <a:avLst/>
          </a:prstGeom>
          <a:noFill/>
          <a:ln>
            <a:round/>
            <a:headEnd/>
            <a:tailEnd/>
          </a:ln>
        </p:spPr>
        <p:txBody>
          <a:bodyPr lIns="80165" tIns="40083" rIns="80165" bIns="40083"/>
          <a:lstStyle/>
          <a:p>
            <a:pPr>
              <a:buFont typeface="Times New Roman" pitchFamily="18" charset="0"/>
              <a:buNone/>
            </a:pPr>
            <a:fld id="{19949FC2-B394-4129-87A7-695F9F720BC4}" type="slidenum">
              <a:rPr lang="ru-RU" smtClean="0">
                <a:latin typeface="Times New Roman" pitchFamily="18" charset="0"/>
                <a:ea typeface="Microsoft YaHei" pitchFamily="34" charset="-122"/>
                <a:cs typeface="Segoe UI" pitchFamily="34" charset="0"/>
              </a:rPr>
              <a:pPr>
                <a:buFont typeface="Times New Roman" pitchFamily="18" charset="0"/>
                <a:buNone/>
              </a:pPr>
              <a:t>21</a:t>
            </a:fld>
            <a:endParaRPr lang="ru-RU" smtClean="0">
              <a:latin typeface="Times New Roman" pitchFamily="18" charset="0"/>
              <a:ea typeface="Microsoft YaHei" pitchFamily="34" charset="-122"/>
              <a:cs typeface="Segoe UI" pitchFamily="34" charset="0"/>
            </a:endParaRPr>
          </a:p>
        </p:txBody>
      </p:sp>
      <p:sp>
        <p:nvSpPr>
          <p:cNvPr id="58371" name="Rectangle 1"/>
          <p:cNvSpPr>
            <a:spLocks noGrp="1" noRot="1" noChangeAspect="1" noChangeArrowheads="1" noTextEdit="1"/>
          </p:cNvSpPr>
          <p:nvPr>
            <p:ph type="sldImg"/>
          </p:nvPr>
        </p:nvSpPr>
        <p:spPr>
          <a:xfrm>
            <a:off x="1003786" y="695134"/>
            <a:ext cx="4848989" cy="3428152"/>
          </a:xfrm>
          <a:solidFill>
            <a:srgbClr val="FFFFFF"/>
          </a:solidFill>
          <a:ln>
            <a:solidFill>
              <a:srgbClr val="000000"/>
            </a:solidFill>
            <a:miter lim="800000"/>
          </a:ln>
        </p:spPr>
      </p:sp>
      <p:sp>
        <p:nvSpPr>
          <p:cNvPr id="58372" name="Rectangle 2"/>
          <p:cNvSpPr>
            <a:spLocks noGrp="1" noChangeArrowheads="1"/>
          </p:cNvSpPr>
          <p:nvPr>
            <p:ph type="body" idx="1"/>
          </p:nvPr>
        </p:nvSpPr>
        <p:spPr>
          <a:xfrm>
            <a:off x="685512" y="4343230"/>
            <a:ext cx="5486976" cy="4115139"/>
          </a:xfrm>
          <a:noFill/>
        </p:spPr>
        <p:txBody>
          <a:bodyPr wrap="none" anchor="ctr"/>
          <a:lstStyle/>
          <a:p>
            <a:endParaRPr lang="ru-RU"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6"/>
          <p:cNvSpPr>
            <a:spLocks noGrp="1" noChangeArrowheads="1"/>
          </p:cNvSpPr>
          <p:nvPr>
            <p:ph type="sldNum" sz="quarter"/>
          </p:nvPr>
        </p:nvSpPr>
        <p:spPr>
          <a:xfrm>
            <a:off x="3884088" y="8685103"/>
            <a:ext cx="2972472" cy="457539"/>
          </a:xfrm>
          <a:prstGeom prst="rect">
            <a:avLst/>
          </a:prstGeom>
          <a:noFill/>
          <a:ln>
            <a:round/>
            <a:headEnd/>
            <a:tailEnd/>
          </a:ln>
        </p:spPr>
        <p:txBody>
          <a:bodyPr lIns="80165" tIns="40083" rIns="80165" bIns="40083"/>
          <a:lstStyle/>
          <a:p>
            <a:pPr>
              <a:buFont typeface="Times New Roman" pitchFamily="18" charset="0"/>
              <a:buNone/>
            </a:pPr>
            <a:fld id="{EB682130-949E-47D2-AF5E-EC88AD00D283}" type="slidenum">
              <a:rPr lang="ru-RU" smtClean="0">
                <a:latin typeface="Times New Roman" pitchFamily="18" charset="0"/>
                <a:ea typeface="Microsoft YaHei" pitchFamily="34" charset="-122"/>
                <a:cs typeface="Segoe UI" pitchFamily="34" charset="0"/>
              </a:rPr>
              <a:pPr>
                <a:buFont typeface="Times New Roman" pitchFamily="18" charset="0"/>
                <a:buNone/>
              </a:pPr>
              <a:t>22</a:t>
            </a:fld>
            <a:endParaRPr lang="ru-RU" smtClean="0">
              <a:latin typeface="Times New Roman" pitchFamily="18" charset="0"/>
              <a:ea typeface="Microsoft YaHei" pitchFamily="34" charset="-122"/>
              <a:cs typeface="Segoe UI" pitchFamily="34" charset="0"/>
            </a:endParaRPr>
          </a:p>
        </p:txBody>
      </p:sp>
      <p:sp>
        <p:nvSpPr>
          <p:cNvPr id="59395" name="Rectangle 1"/>
          <p:cNvSpPr>
            <a:spLocks noGrp="1" noRot="1" noChangeAspect="1" noChangeArrowheads="1" noTextEdit="1"/>
          </p:cNvSpPr>
          <p:nvPr>
            <p:ph type="sldImg"/>
          </p:nvPr>
        </p:nvSpPr>
        <p:spPr>
          <a:xfrm>
            <a:off x="1003786" y="695134"/>
            <a:ext cx="4848989" cy="3428152"/>
          </a:xfrm>
          <a:solidFill>
            <a:srgbClr val="FFFFFF"/>
          </a:solidFill>
          <a:ln>
            <a:solidFill>
              <a:srgbClr val="000000"/>
            </a:solidFill>
            <a:miter lim="800000"/>
          </a:ln>
        </p:spPr>
      </p:sp>
      <p:sp>
        <p:nvSpPr>
          <p:cNvPr id="59396" name="Rectangle 2"/>
          <p:cNvSpPr>
            <a:spLocks noGrp="1" noChangeArrowheads="1"/>
          </p:cNvSpPr>
          <p:nvPr>
            <p:ph type="body" idx="1"/>
          </p:nvPr>
        </p:nvSpPr>
        <p:spPr>
          <a:xfrm>
            <a:off x="685512" y="4343230"/>
            <a:ext cx="5486976" cy="4115139"/>
          </a:xfrm>
          <a:noFill/>
        </p:spPr>
        <p:txBody>
          <a:bodyPr wrap="none" anchor="ctr"/>
          <a:lstStyle/>
          <a:p>
            <a:endParaRPr lang="ru-RU"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2" name="Circle">
            <a:extLst>
              <a:ext uri="{FF2B5EF4-FFF2-40B4-BE49-F238E27FC236}">
                <a16:creationId xmlns="" xmlns:a16="http://schemas.microsoft.com/office/drawing/2014/main" id="{4D098620-6B9A-4F5E-BD2E-A0E930697B01}"/>
              </a:ext>
            </a:extLst>
          </p:cNvPr>
          <p:cNvSpPr>
            <a:spLocks noChangeArrowheads="1"/>
          </p:cNvSpPr>
          <p:nvPr/>
        </p:nvSpPr>
        <p:spPr bwMode="auto">
          <a:xfrm>
            <a:off x="22440900" y="11879263"/>
            <a:ext cx="571500" cy="571500"/>
          </a:xfrm>
          <a:prstGeom prst="ellipse">
            <a:avLst/>
          </a:prstGeom>
          <a:solidFill>
            <a:schemeClr val="tx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algn="ctr" eaLnBrk="1"/>
            <a:endParaRPr lang="nl-NL" altLang="nl-NL" sz="3200" b="0">
              <a:solidFill>
                <a:srgbClr val="FFFFFF"/>
              </a:solidFill>
              <a:latin typeface="Arial Black" panose="020B0A04020102020204" pitchFamily="34" charset="0"/>
              <a:ea typeface="Helvetica Neue Medium"/>
              <a:cs typeface="Arial Black" panose="020B0A04020102020204" pitchFamily="34" charset="0"/>
              <a:sym typeface="Helvetica Neue Medium"/>
            </a:endParaRPr>
          </a:p>
        </p:txBody>
      </p:sp>
      <p:sp>
        <p:nvSpPr>
          <p:cNvPr id="3" name="Trend 2021.">
            <a:extLst>
              <a:ext uri="{FF2B5EF4-FFF2-40B4-BE49-F238E27FC236}">
                <a16:creationId xmlns="" xmlns:a16="http://schemas.microsoft.com/office/drawing/2014/main" id="{4FF07412-2D2F-4330-AEB4-B6D71C9BE3FF}"/>
              </a:ext>
            </a:extLst>
          </p:cNvPr>
          <p:cNvSpPr txBox="1">
            <a:spLocks noChangeArrowheads="1"/>
          </p:cNvSpPr>
          <p:nvPr/>
        </p:nvSpPr>
        <p:spPr bwMode="auto">
          <a:xfrm>
            <a:off x="1381125" y="1187450"/>
            <a:ext cx="28400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eaLnBrk="1"/>
            <a:r>
              <a:rPr lang="ru-RU" altLang="nl-NL" b="0">
                <a:solidFill>
                  <a:schemeClr val="tx1"/>
                </a:solidFill>
                <a:latin typeface="Montserrat ExtraBold" panose="00000900000000000000" pitchFamily="2" charset="0"/>
                <a:ea typeface="Montserrat ExtraBold" panose="00000900000000000000" pitchFamily="2" charset="0"/>
                <a:cs typeface="Montserrat ExtraBold" panose="00000900000000000000" pitchFamily="2" charset="0"/>
                <a:sym typeface="Montserrat ExtraBold" panose="00000900000000000000" pitchFamily="2" charset="0"/>
              </a:rPr>
              <a:t>Trend 2021</a:t>
            </a:r>
            <a:r>
              <a:rPr lang="ru-RU" altLang="nl-NL" b="0">
                <a:solidFill>
                  <a:schemeClr val="accent1"/>
                </a:solidFill>
                <a:latin typeface="Montserrat ExtraBold" panose="00000900000000000000" pitchFamily="2" charset="0"/>
                <a:ea typeface="Montserrat ExtraBold" panose="00000900000000000000" pitchFamily="2" charset="0"/>
                <a:cs typeface="Montserrat ExtraBold" panose="00000900000000000000" pitchFamily="2" charset="0"/>
                <a:sym typeface="Montserrat ExtraBold" panose="00000900000000000000" pitchFamily="2" charset="0"/>
              </a:rPr>
              <a:t>.</a:t>
            </a:r>
          </a:p>
        </p:txBody>
      </p:sp>
      <p:sp>
        <p:nvSpPr>
          <p:cNvPr id="4" name="Graphic 172">
            <a:extLst>
              <a:ext uri="{FF2B5EF4-FFF2-40B4-BE49-F238E27FC236}">
                <a16:creationId xmlns="" xmlns:a16="http://schemas.microsoft.com/office/drawing/2014/main" id="{8F0B807E-81C1-41B5-B519-3B67775C58C4}"/>
              </a:ext>
            </a:extLst>
          </p:cNvPr>
          <p:cNvSpPr/>
          <p:nvPr/>
        </p:nvSpPr>
        <p:spPr>
          <a:xfrm>
            <a:off x="22510750" y="1327150"/>
            <a:ext cx="433388" cy="284163"/>
          </a:xfrm>
          <a:custGeom>
            <a:avLst/>
            <a:gdLst/>
            <a:ahLst/>
            <a:cxnLst>
              <a:cxn ang="0">
                <a:pos x="wd2" y="hd2"/>
              </a:cxn>
              <a:cxn ang="5400000">
                <a:pos x="wd2" y="hd2"/>
              </a:cxn>
              <a:cxn ang="10800000">
                <a:pos x="wd2" y="hd2"/>
              </a:cxn>
              <a:cxn ang="16200000">
                <a:pos x="wd2" y="hd2"/>
              </a:cxn>
            </a:cxnLst>
            <a:rect l="0" t="0" r="r" b="b"/>
            <a:pathLst>
              <a:path w="21600" h="21600" extrusionOk="0">
                <a:moveTo>
                  <a:pt x="20588" y="12343"/>
                </a:moveTo>
                <a:lnTo>
                  <a:pt x="1013" y="12343"/>
                </a:lnTo>
                <a:cubicBezTo>
                  <a:pt x="453" y="12343"/>
                  <a:pt x="0" y="11652"/>
                  <a:pt x="0" y="10800"/>
                </a:cubicBezTo>
                <a:cubicBezTo>
                  <a:pt x="0" y="9948"/>
                  <a:pt x="453" y="9257"/>
                  <a:pt x="1013" y="9257"/>
                </a:cubicBezTo>
                <a:lnTo>
                  <a:pt x="20588" y="9257"/>
                </a:lnTo>
                <a:cubicBezTo>
                  <a:pt x="21147" y="9257"/>
                  <a:pt x="21600" y="9948"/>
                  <a:pt x="21600" y="10800"/>
                </a:cubicBezTo>
                <a:cubicBezTo>
                  <a:pt x="21600" y="11652"/>
                  <a:pt x="21147" y="12343"/>
                  <a:pt x="20588" y="12343"/>
                </a:cubicBezTo>
                <a:close/>
                <a:moveTo>
                  <a:pt x="21600" y="1543"/>
                </a:moveTo>
                <a:cubicBezTo>
                  <a:pt x="21600" y="691"/>
                  <a:pt x="21147" y="0"/>
                  <a:pt x="20588" y="0"/>
                </a:cubicBezTo>
                <a:lnTo>
                  <a:pt x="1013" y="0"/>
                </a:lnTo>
                <a:cubicBezTo>
                  <a:pt x="453" y="0"/>
                  <a:pt x="0" y="691"/>
                  <a:pt x="0" y="1543"/>
                </a:cubicBezTo>
                <a:cubicBezTo>
                  <a:pt x="0" y="2395"/>
                  <a:pt x="453" y="3086"/>
                  <a:pt x="1013" y="3086"/>
                </a:cubicBezTo>
                <a:lnTo>
                  <a:pt x="20588" y="3086"/>
                </a:lnTo>
                <a:cubicBezTo>
                  <a:pt x="21147" y="3086"/>
                  <a:pt x="21600" y="2395"/>
                  <a:pt x="21600" y="1543"/>
                </a:cubicBezTo>
                <a:close/>
                <a:moveTo>
                  <a:pt x="21600" y="20057"/>
                </a:moveTo>
                <a:cubicBezTo>
                  <a:pt x="21600" y="19205"/>
                  <a:pt x="21147" y="18514"/>
                  <a:pt x="20588" y="18514"/>
                </a:cubicBezTo>
                <a:lnTo>
                  <a:pt x="1013" y="18514"/>
                </a:lnTo>
                <a:cubicBezTo>
                  <a:pt x="453" y="18514"/>
                  <a:pt x="0" y="19205"/>
                  <a:pt x="0" y="20057"/>
                </a:cubicBezTo>
                <a:cubicBezTo>
                  <a:pt x="0" y="20909"/>
                  <a:pt x="453" y="21600"/>
                  <a:pt x="1013" y="21600"/>
                </a:cubicBezTo>
                <a:lnTo>
                  <a:pt x="20588" y="21600"/>
                </a:lnTo>
                <a:cubicBezTo>
                  <a:pt x="21147" y="21600"/>
                  <a:pt x="21600" y="20909"/>
                  <a:pt x="21600" y="20057"/>
                </a:cubicBezTo>
                <a:close/>
              </a:path>
            </a:pathLst>
          </a:custGeom>
          <a:solidFill>
            <a:schemeClr val="accent5"/>
          </a:solidFill>
          <a:ln w="12700">
            <a:miter lim="400000"/>
          </a:ln>
        </p:spPr>
        <p:txBody>
          <a:bodyPr lIns="45719" rIns="45719"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5" name="Slide Number">
            <a:extLst>
              <a:ext uri="{FF2B5EF4-FFF2-40B4-BE49-F238E27FC236}">
                <a16:creationId xmlns="" xmlns:a16="http://schemas.microsoft.com/office/drawing/2014/main" id="{5449E4D9-9027-4033-8C48-ABCD80CE7F1E}"/>
              </a:ext>
            </a:extLst>
          </p:cNvPr>
          <p:cNvSpPr txBox="1">
            <a:spLocks noGrp="1"/>
          </p:cNvSpPr>
          <p:nvPr>
            <p:ph type="sldNum" sz="quarter" idx="10"/>
          </p:nvPr>
        </p:nvSpPr>
        <p:spPr bwMode="auto">
          <a:xfrm>
            <a:off x="22445663" y="12004675"/>
            <a:ext cx="571500" cy="2984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hangingPunct="0">
              <a:defRPr sz="1400">
                <a:solidFill>
                  <a:srgbClr val="F0F0F0"/>
                </a:solidFill>
                <a:latin typeface="Arial" panose="020B0604020202020204" pitchFamily="34" charset="0"/>
                <a:cs typeface="Arial" panose="020B0604020202020204" pitchFamily="34" charset="0"/>
                <a:sym typeface="Arial" panose="020B0604020202020204" pitchFamily="34" charset="0"/>
              </a:defRPr>
            </a:lvl1pPr>
          </a:lstStyle>
          <a:p>
            <a:fld id="{EA18C56A-AD9F-49C2-A205-B49BB65DFC03}" type="slidenum">
              <a:rPr lang="ru-RU" altLang="nl-NL"/>
              <a:pPr/>
              <a:t>‹#›</a:t>
            </a:fld>
            <a:endParaRPr lang="ru-RU" altLang="nl-NL"/>
          </a:p>
        </p:txBody>
      </p:sp>
    </p:spTree>
    <p:extLst>
      <p:ext uri="{BB962C8B-B14F-4D97-AF65-F5344CB8AC3E}">
        <p14:creationId xmlns:p14="http://schemas.microsoft.com/office/powerpoint/2010/main" val="386049768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Subtitle + Photos">
    <p:spTree>
      <p:nvGrpSpPr>
        <p:cNvPr id="1" name=""/>
        <p:cNvGrpSpPr/>
        <p:nvPr/>
      </p:nvGrpSpPr>
      <p:grpSpPr>
        <a:xfrm>
          <a:off x="0" y="0"/>
          <a:ext cx="0" cy="0"/>
          <a:chOff x="0" y="0"/>
          <a:chExt cx="0" cy="0"/>
        </a:xfrm>
      </p:grpSpPr>
      <p:sp>
        <p:nvSpPr>
          <p:cNvPr id="12" name="Circle">
            <a:extLst>
              <a:ext uri="{FF2B5EF4-FFF2-40B4-BE49-F238E27FC236}">
                <a16:creationId xmlns="" xmlns:a16="http://schemas.microsoft.com/office/drawing/2014/main" id="{1E90BBDC-D5EF-4791-8FB5-47A9953841A9}"/>
              </a:ext>
            </a:extLst>
          </p:cNvPr>
          <p:cNvSpPr>
            <a:spLocks noChangeArrowheads="1"/>
          </p:cNvSpPr>
          <p:nvPr/>
        </p:nvSpPr>
        <p:spPr bwMode="auto">
          <a:xfrm>
            <a:off x="22440900" y="11879263"/>
            <a:ext cx="571500" cy="571500"/>
          </a:xfrm>
          <a:prstGeom prst="ellipse">
            <a:avLst/>
          </a:prstGeom>
          <a:solidFill>
            <a:schemeClr val="tx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algn="ctr" eaLnBrk="1"/>
            <a:endParaRPr lang="nl-NL" altLang="nl-NL" sz="3200" b="0">
              <a:solidFill>
                <a:srgbClr val="FFFFFF"/>
              </a:solidFill>
              <a:latin typeface="Arial Black" panose="020B0A04020102020204" pitchFamily="34" charset="0"/>
              <a:ea typeface="Helvetica Neue Medium"/>
              <a:cs typeface="Arial Black" panose="020B0A04020102020204" pitchFamily="34" charset="0"/>
              <a:sym typeface="Helvetica Neue Medium"/>
            </a:endParaRPr>
          </a:p>
        </p:txBody>
      </p:sp>
      <p:sp>
        <p:nvSpPr>
          <p:cNvPr id="13" name="Trend 2021.">
            <a:extLst>
              <a:ext uri="{FF2B5EF4-FFF2-40B4-BE49-F238E27FC236}">
                <a16:creationId xmlns="" xmlns:a16="http://schemas.microsoft.com/office/drawing/2014/main" id="{CC32FD2F-EC12-4CEA-99C6-11625887FE32}"/>
              </a:ext>
            </a:extLst>
          </p:cNvPr>
          <p:cNvSpPr txBox="1">
            <a:spLocks noChangeArrowheads="1"/>
          </p:cNvSpPr>
          <p:nvPr/>
        </p:nvSpPr>
        <p:spPr bwMode="auto">
          <a:xfrm>
            <a:off x="1381125" y="1187450"/>
            <a:ext cx="28400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eaLnBrk="1"/>
            <a:r>
              <a:rPr lang="ru-RU" altLang="nl-NL" b="0">
                <a:solidFill>
                  <a:schemeClr val="tx1"/>
                </a:solidFill>
                <a:latin typeface="Montserrat ExtraBold" panose="00000900000000000000" pitchFamily="2" charset="0"/>
                <a:ea typeface="Montserrat ExtraBold" panose="00000900000000000000" pitchFamily="2" charset="0"/>
                <a:cs typeface="Montserrat ExtraBold" panose="00000900000000000000" pitchFamily="2" charset="0"/>
                <a:sym typeface="Montserrat ExtraBold" panose="00000900000000000000" pitchFamily="2" charset="0"/>
              </a:rPr>
              <a:t>Trend 2021</a:t>
            </a:r>
            <a:r>
              <a:rPr lang="ru-RU" altLang="nl-NL" b="0">
                <a:solidFill>
                  <a:schemeClr val="accent1"/>
                </a:solidFill>
                <a:latin typeface="Montserrat ExtraBold" panose="00000900000000000000" pitchFamily="2" charset="0"/>
                <a:ea typeface="Montserrat ExtraBold" panose="00000900000000000000" pitchFamily="2" charset="0"/>
                <a:cs typeface="Montserrat ExtraBold" panose="00000900000000000000" pitchFamily="2" charset="0"/>
                <a:sym typeface="Montserrat ExtraBold" panose="00000900000000000000" pitchFamily="2" charset="0"/>
              </a:rPr>
              <a:t>.</a:t>
            </a:r>
          </a:p>
        </p:txBody>
      </p:sp>
      <p:sp>
        <p:nvSpPr>
          <p:cNvPr id="14" name="Graphic 172">
            <a:extLst>
              <a:ext uri="{FF2B5EF4-FFF2-40B4-BE49-F238E27FC236}">
                <a16:creationId xmlns="" xmlns:a16="http://schemas.microsoft.com/office/drawing/2014/main" id="{394A878B-842E-4A6F-BB59-79CFCE753979}"/>
              </a:ext>
            </a:extLst>
          </p:cNvPr>
          <p:cNvSpPr/>
          <p:nvPr/>
        </p:nvSpPr>
        <p:spPr>
          <a:xfrm>
            <a:off x="22510750" y="1327150"/>
            <a:ext cx="433388" cy="284163"/>
          </a:xfrm>
          <a:custGeom>
            <a:avLst/>
            <a:gdLst/>
            <a:ahLst/>
            <a:cxnLst>
              <a:cxn ang="0">
                <a:pos x="wd2" y="hd2"/>
              </a:cxn>
              <a:cxn ang="5400000">
                <a:pos x="wd2" y="hd2"/>
              </a:cxn>
              <a:cxn ang="10800000">
                <a:pos x="wd2" y="hd2"/>
              </a:cxn>
              <a:cxn ang="16200000">
                <a:pos x="wd2" y="hd2"/>
              </a:cxn>
            </a:cxnLst>
            <a:rect l="0" t="0" r="r" b="b"/>
            <a:pathLst>
              <a:path w="21600" h="21600" extrusionOk="0">
                <a:moveTo>
                  <a:pt x="20588" y="12343"/>
                </a:moveTo>
                <a:lnTo>
                  <a:pt x="1013" y="12343"/>
                </a:lnTo>
                <a:cubicBezTo>
                  <a:pt x="453" y="12343"/>
                  <a:pt x="0" y="11652"/>
                  <a:pt x="0" y="10800"/>
                </a:cubicBezTo>
                <a:cubicBezTo>
                  <a:pt x="0" y="9948"/>
                  <a:pt x="453" y="9257"/>
                  <a:pt x="1013" y="9257"/>
                </a:cubicBezTo>
                <a:lnTo>
                  <a:pt x="20588" y="9257"/>
                </a:lnTo>
                <a:cubicBezTo>
                  <a:pt x="21147" y="9257"/>
                  <a:pt x="21600" y="9948"/>
                  <a:pt x="21600" y="10800"/>
                </a:cubicBezTo>
                <a:cubicBezTo>
                  <a:pt x="21600" y="11652"/>
                  <a:pt x="21147" y="12343"/>
                  <a:pt x="20588" y="12343"/>
                </a:cubicBezTo>
                <a:close/>
                <a:moveTo>
                  <a:pt x="21600" y="1543"/>
                </a:moveTo>
                <a:cubicBezTo>
                  <a:pt x="21600" y="691"/>
                  <a:pt x="21147" y="0"/>
                  <a:pt x="20588" y="0"/>
                </a:cubicBezTo>
                <a:lnTo>
                  <a:pt x="1013" y="0"/>
                </a:lnTo>
                <a:cubicBezTo>
                  <a:pt x="453" y="0"/>
                  <a:pt x="0" y="691"/>
                  <a:pt x="0" y="1543"/>
                </a:cubicBezTo>
                <a:cubicBezTo>
                  <a:pt x="0" y="2395"/>
                  <a:pt x="453" y="3086"/>
                  <a:pt x="1013" y="3086"/>
                </a:cubicBezTo>
                <a:lnTo>
                  <a:pt x="20588" y="3086"/>
                </a:lnTo>
                <a:cubicBezTo>
                  <a:pt x="21147" y="3086"/>
                  <a:pt x="21600" y="2395"/>
                  <a:pt x="21600" y="1543"/>
                </a:cubicBezTo>
                <a:close/>
                <a:moveTo>
                  <a:pt x="21600" y="20057"/>
                </a:moveTo>
                <a:cubicBezTo>
                  <a:pt x="21600" y="19205"/>
                  <a:pt x="21147" y="18514"/>
                  <a:pt x="20588" y="18514"/>
                </a:cubicBezTo>
                <a:lnTo>
                  <a:pt x="1013" y="18514"/>
                </a:lnTo>
                <a:cubicBezTo>
                  <a:pt x="453" y="18514"/>
                  <a:pt x="0" y="19205"/>
                  <a:pt x="0" y="20057"/>
                </a:cubicBezTo>
                <a:cubicBezTo>
                  <a:pt x="0" y="20909"/>
                  <a:pt x="453" y="21600"/>
                  <a:pt x="1013" y="21600"/>
                </a:cubicBezTo>
                <a:lnTo>
                  <a:pt x="20588" y="21600"/>
                </a:lnTo>
                <a:cubicBezTo>
                  <a:pt x="21147" y="21600"/>
                  <a:pt x="21600" y="20909"/>
                  <a:pt x="21600" y="20057"/>
                </a:cubicBezTo>
                <a:close/>
              </a:path>
            </a:pathLst>
          </a:custGeom>
          <a:solidFill>
            <a:schemeClr val="accent5"/>
          </a:solidFill>
          <a:ln w="12700">
            <a:miter lim="400000"/>
          </a:ln>
        </p:spPr>
        <p:txBody>
          <a:bodyPr lIns="45719" rIns="45719"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3" name="Picture Placeholder 2"/>
          <p:cNvSpPr>
            <a:spLocks noGrp="1"/>
          </p:cNvSpPr>
          <p:nvPr>
            <p:ph type="pic" sz="quarter" idx="10"/>
          </p:nvPr>
        </p:nvSpPr>
        <p:spPr>
          <a:xfrm>
            <a:off x="4412414"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pPr lvl="0"/>
            <a:endParaRPr lang="x-none" noProof="0" dirty="0">
              <a:sym typeface="Helvetica Neue"/>
            </a:endParaRPr>
          </a:p>
        </p:txBody>
      </p:sp>
      <p:sp>
        <p:nvSpPr>
          <p:cNvPr id="8" name="Picture Placeholder 2"/>
          <p:cNvSpPr>
            <a:spLocks noGrp="1"/>
          </p:cNvSpPr>
          <p:nvPr>
            <p:ph type="pic" sz="quarter" idx="11"/>
          </p:nvPr>
        </p:nvSpPr>
        <p:spPr>
          <a:xfrm>
            <a:off x="7735451"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pPr lvl="0"/>
            <a:endParaRPr lang="x-none" noProof="0" dirty="0">
              <a:sym typeface="Helvetica Neue"/>
            </a:endParaRPr>
          </a:p>
        </p:txBody>
      </p:sp>
      <p:sp>
        <p:nvSpPr>
          <p:cNvPr id="9" name="Picture Placeholder 2"/>
          <p:cNvSpPr>
            <a:spLocks noGrp="1"/>
          </p:cNvSpPr>
          <p:nvPr>
            <p:ph type="pic" sz="quarter" idx="12"/>
          </p:nvPr>
        </p:nvSpPr>
        <p:spPr>
          <a:xfrm>
            <a:off x="11058488"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pPr lvl="0"/>
            <a:endParaRPr lang="x-none" noProof="0" dirty="0">
              <a:sym typeface="Helvetica Neue"/>
            </a:endParaRPr>
          </a:p>
        </p:txBody>
      </p:sp>
      <p:sp>
        <p:nvSpPr>
          <p:cNvPr id="10" name="Picture Placeholder 2"/>
          <p:cNvSpPr>
            <a:spLocks noGrp="1"/>
          </p:cNvSpPr>
          <p:nvPr>
            <p:ph type="pic" sz="quarter" idx="13"/>
          </p:nvPr>
        </p:nvSpPr>
        <p:spPr>
          <a:xfrm>
            <a:off x="14381525"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pPr lvl="0"/>
            <a:endParaRPr lang="x-none" noProof="0" dirty="0">
              <a:sym typeface="Helvetica Neue"/>
            </a:endParaRPr>
          </a:p>
        </p:txBody>
      </p:sp>
      <p:sp>
        <p:nvSpPr>
          <p:cNvPr id="15" name="Picture Placeholder 2"/>
          <p:cNvSpPr>
            <a:spLocks noGrp="1"/>
          </p:cNvSpPr>
          <p:nvPr>
            <p:ph type="pic" sz="quarter" idx="14"/>
          </p:nvPr>
        </p:nvSpPr>
        <p:spPr>
          <a:xfrm>
            <a:off x="17704563"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pPr lvl="0"/>
            <a:endParaRPr lang="x-none" noProof="0" dirty="0">
              <a:sym typeface="Helvetica Neue"/>
            </a:endParaRPr>
          </a:p>
        </p:txBody>
      </p:sp>
      <p:sp>
        <p:nvSpPr>
          <p:cNvPr id="16" name="Picture Placeholder 2"/>
          <p:cNvSpPr>
            <a:spLocks noGrp="1"/>
          </p:cNvSpPr>
          <p:nvPr>
            <p:ph type="pic" sz="quarter" idx="15"/>
          </p:nvPr>
        </p:nvSpPr>
        <p:spPr>
          <a:xfrm>
            <a:off x="4412414"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pPr lvl="0"/>
            <a:endParaRPr lang="x-none" noProof="0" dirty="0">
              <a:sym typeface="Helvetica Neue"/>
            </a:endParaRPr>
          </a:p>
        </p:txBody>
      </p:sp>
      <p:sp>
        <p:nvSpPr>
          <p:cNvPr id="17" name="Picture Placeholder 2"/>
          <p:cNvSpPr>
            <a:spLocks noGrp="1"/>
          </p:cNvSpPr>
          <p:nvPr>
            <p:ph type="pic" sz="quarter" idx="16"/>
          </p:nvPr>
        </p:nvSpPr>
        <p:spPr>
          <a:xfrm>
            <a:off x="7735451"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pPr lvl="0"/>
            <a:endParaRPr lang="x-none" noProof="0" dirty="0">
              <a:sym typeface="Helvetica Neue"/>
            </a:endParaRPr>
          </a:p>
        </p:txBody>
      </p:sp>
      <p:sp>
        <p:nvSpPr>
          <p:cNvPr id="18" name="Picture Placeholder 2"/>
          <p:cNvSpPr>
            <a:spLocks noGrp="1"/>
          </p:cNvSpPr>
          <p:nvPr>
            <p:ph type="pic" sz="quarter" idx="17"/>
          </p:nvPr>
        </p:nvSpPr>
        <p:spPr>
          <a:xfrm>
            <a:off x="11058488"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pPr lvl="0"/>
            <a:endParaRPr lang="x-none" noProof="0" dirty="0">
              <a:sym typeface="Helvetica Neue"/>
            </a:endParaRPr>
          </a:p>
        </p:txBody>
      </p:sp>
      <p:sp>
        <p:nvSpPr>
          <p:cNvPr id="19" name="Picture Placeholder 2"/>
          <p:cNvSpPr>
            <a:spLocks noGrp="1"/>
          </p:cNvSpPr>
          <p:nvPr>
            <p:ph type="pic" sz="quarter" idx="18"/>
          </p:nvPr>
        </p:nvSpPr>
        <p:spPr>
          <a:xfrm>
            <a:off x="14381525"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pPr lvl="0"/>
            <a:endParaRPr lang="x-none" noProof="0" dirty="0">
              <a:sym typeface="Helvetica Neue"/>
            </a:endParaRPr>
          </a:p>
        </p:txBody>
      </p:sp>
      <p:sp>
        <p:nvSpPr>
          <p:cNvPr id="20" name="Picture Placeholder 2"/>
          <p:cNvSpPr>
            <a:spLocks noGrp="1"/>
          </p:cNvSpPr>
          <p:nvPr>
            <p:ph type="pic" sz="quarter" idx="19"/>
          </p:nvPr>
        </p:nvSpPr>
        <p:spPr>
          <a:xfrm>
            <a:off x="17704563"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pPr lvl="0"/>
            <a:endParaRPr lang="x-none" noProof="0" dirty="0">
              <a:sym typeface="Helvetica Neue"/>
            </a:endParaRPr>
          </a:p>
        </p:txBody>
      </p:sp>
      <p:sp>
        <p:nvSpPr>
          <p:cNvPr id="21" name="Slide Number">
            <a:extLst>
              <a:ext uri="{FF2B5EF4-FFF2-40B4-BE49-F238E27FC236}">
                <a16:creationId xmlns="" xmlns:a16="http://schemas.microsoft.com/office/drawing/2014/main" id="{80558CFF-61D0-4112-A06C-F818842EAE75}"/>
              </a:ext>
            </a:extLst>
          </p:cNvPr>
          <p:cNvSpPr txBox="1">
            <a:spLocks noGrp="1"/>
          </p:cNvSpPr>
          <p:nvPr>
            <p:ph type="sldNum" sz="quarter" idx="20"/>
          </p:nvPr>
        </p:nvSpPr>
        <p:spPr bwMode="auto">
          <a:xfrm>
            <a:off x="22445663" y="12004675"/>
            <a:ext cx="571500" cy="2984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hangingPunct="0">
              <a:defRPr sz="1400">
                <a:solidFill>
                  <a:srgbClr val="F0F0F0"/>
                </a:solidFill>
                <a:latin typeface="Arial" panose="020B0604020202020204" pitchFamily="34" charset="0"/>
                <a:cs typeface="Arial" panose="020B0604020202020204" pitchFamily="34" charset="0"/>
                <a:sym typeface="Arial" panose="020B0604020202020204" pitchFamily="34" charset="0"/>
              </a:defRPr>
            </a:lvl1pPr>
          </a:lstStyle>
          <a:p>
            <a:fld id="{491AFC71-E304-45EC-8A82-615DFD640A33}" type="slidenum">
              <a:rPr lang="ru-RU" altLang="nl-NL"/>
              <a:pPr/>
              <a:t>‹#›</a:t>
            </a:fld>
            <a:endParaRPr lang="ru-RU" altLang="nl-NL"/>
          </a:p>
        </p:txBody>
      </p:sp>
    </p:spTree>
    <p:extLst>
      <p:ext uri="{BB962C8B-B14F-4D97-AF65-F5344CB8AC3E}">
        <p14:creationId xmlns:p14="http://schemas.microsoft.com/office/powerpoint/2010/main" val="381057512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Subtitle (without header) + Photos">
    <p:spTree>
      <p:nvGrpSpPr>
        <p:cNvPr id="1" name=""/>
        <p:cNvGrpSpPr/>
        <p:nvPr/>
      </p:nvGrpSpPr>
      <p:grpSpPr>
        <a:xfrm>
          <a:off x="0" y="0"/>
          <a:ext cx="0" cy="0"/>
          <a:chOff x="0" y="0"/>
          <a:chExt cx="0" cy="0"/>
        </a:xfrm>
      </p:grpSpPr>
      <p:sp>
        <p:nvSpPr>
          <p:cNvPr id="14" name="Circle">
            <a:extLst>
              <a:ext uri="{FF2B5EF4-FFF2-40B4-BE49-F238E27FC236}">
                <a16:creationId xmlns="" xmlns:a16="http://schemas.microsoft.com/office/drawing/2014/main" id="{0DC44DF7-3FF0-4F9D-BDB9-60BE7CF41D90}"/>
              </a:ext>
            </a:extLst>
          </p:cNvPr>
          <p:cNvSpPr>
            <a:spLocks noChangeArrowheads="1"/>
          </p:cNvSpPr>
          <p:nvPr/>
        </p:nvSpPr>
        <p:spPr bwMode="auto">
          <a:xfrm>
            <a:off x="22440900" y="11879263"/>
            <a:ext cx="571500" cy="571500"/>
          </a:xfrm>
          <a:prstGeom prst="ellipse">
            <a:avLst/>
          </a:prstGeom>
          <a:solidFill>
            <a:schemeClr val="tx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algn="ctr" eaLnBrk="1"/>
            <a:endParaRPr lang="nl-NL" altLang="nl-NL" sz="3200" b="0">
              <a:solidFill>
                <a:srgbClr val="FFFFFF"/>
              </a:solidFill>
              <a:latin typeface="Arial Black" panose="020B0A04020102020204" pitchFamily="34" charset="0"/>
              <a:ea typeface="Helvetica Neue Medium"/>
              <a:cs typeface="Arial Black" panose="020B0A04020102020204" pitchFamily="34" charset="0"/>
              <a:sym typeface="Helvetica Neue Medium"/>
            </a:endParaRPr>
          </a:p>
        </p:txBody>
      </p:sp>
      <p:sp>
        <p:nvSpPr>
          <p:cNvPr id="4" name="Picture Placeholder 2"/>
          <p:cNvSpPr>
            <a:spLocks noGrp="1"/>
          </p:cNvSpPr>
          <p:nvPr>
            <p:ph type="pic" sz="quarter" idx="10"/>
          </p:nvPr>
        </p:nvSpPr>
        <p:spPr>
          <a:xfrm>
            <a:off x="4412414"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pPr lvl="0"/>
            <a:endParaRPr lang="x-none" noProof="0" dirty="0">
              <a:sym typeface="Helvetica Neue"/>
            </a:endParaRPr>
          </a:p>
        </p:txBody>
      </p:sp>
      <p:sp>
        <p:nvSpPr>
          <p:cNvPr id="5" name="Picture Placeholder 2"/>
          <p:cNvSpPr>
            <a:spLocks noGrp="1"/>
          </p:cNvSpPr>
          <p:nvPr>
            <p:ph type="pic" sz="quarter" idx="11"/>
          </p:nvPr>
        </p:nvSpPr>
        <p:spPr>
          <a:xfrm>
            <a:off x="7735451"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pPr lvl="0"/>
            <a:endParaRPr lang="x-none" noProof="0" dirty="0">
              <a:sym typeface="Helvetica Neue"/>
            </a:endParaRPr>
          </a:p>
        </p:txBody>
      </p:sp>
      <p:sp>
        <p:nvSpPr>
          <p:cNvPr id="6" name="Picture Placeholder 2"/>
          <p:cNvSpPr>
            <a:spLocks noGrp="1"/>
          </p:cNvSpPr>
          <p:nvPr>
            <p:ph type="pic" sz="quarter" idx="12"/>
          </p:nvPr>
        </p:nvSpPr>
        <p:spPr>
          <a:xfrm>
            <a:off x="11058488"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pPr lvl="0"/>
            <a:endParaRPr lang="x-none" noProof="0" dirty="0">
              <a:sym typeface="Helvetica Neue"/>
            </a:endParaRPr>
          </a:p>
        </p:txBody>
      </p:sp>
      <p:sp>
        <p:nvSpPr>
          <p:cNvPr id="7" name="Picture Placeholder 2"/>
          <p:cNvSpPr>
            <a:spLocks noGrp="1"/>
          </p:cNvSpPr>
          <p:nvPr>
            <p:ph type="pic" sz="quarter" idx="13"/>
          </p:nvPr>
        </p:nvSpPr>
        <p:spPr>
          <a:xfrm>
            <a:off x="14381525"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pPr lvl="0"/>
            <a:endParaRPr lang="x-none" noProof="0" dirty="0">
              <a:sym typeface="Helvetica Neue"/>
            </a:endParaRPr>
          </a:p>
        </p:txBody>
      </p:sp>
      <p:sp>
        <p:nvSpPr>
          <p:cNvPr id="8" name="Picture Placeholder 2"/>
          <p:cNvSpPr>
            <a:spLocks noGrp="1"/>
          </p:cNvSpPr>
          <p:nvPr>
            <p:ph type="pic" sz="quarter" idx="14"/>
          </p:nvPr>
        </p:nvSpPr>
        <p:spPr>
          <a:xfrm>
            <a:off x="17704563"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pPr lvl="0"/>
            <a:endParaRPr lang="x-none" noProof="0" dirty="0">
              <a:sym typeface="Helvetica Neue"/>
            </a:endParaRPr>
          </a:p>
        </p:txBody>
      </p:sp>
      <p:sp>
        <p:nvSpPr>
          <p:cNvPr id="9" name="Picture Placeholder 2"/>
          <p:cNvSpPr>
            <a:spLocks noGrp="1"/>
          </p:cNvSpPr>
          <p:nvPr>
            <p:ph type="pic" sz="quarter" idx="15"/>
          </p:nvPr>
        </p:nvSpPr>
        <p:spPr>
          <a:xfrm>
            <a:off x="4412414"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pPr lvl="0"/>
            <a:endParaRPr lang="x-none" noProof="0" dirty="0">
              <a:sym typeface="Helvetica Neue"/>
            </a:endParaRPr>
          </a:p>
        </p:txBody>
      </p:sp>
      <p:sp>
        <p:nvSpPr>
          <p:cNvPr id="10" name="Picture Placeholder 2"/>
          <p:cNvSpPr>
            <a:spLocks noGrp="1"/>
          </p:cNvSpPr>
          <p:nvPr>
            <p:ph type="pic" sz="quarter" idx="16"/>
          </p:nvPr>
        </p:nvSpPr>
        <p:spPr>
          <a:xfrm>
            <a:off x="7735451"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pPr lvl="0"/>
            <a:endParaRPr lang="x-none" noProof="0" dirty="0">
              <a:sym typeface="Helvetica Neue"/>
            </a:endParaRPr>
          </a:p>
        </p:txBody>
      </p:sp>
      <p:sp>
        <p:nvSpPr>
          <p:cNvPr id="11" name="Picture Placeholder 2"/>
          <p:cNvSpPr>
            <a:spLocks noGrp="1"/>
          </p:cNvSpPr>
          <p:nvPr>
            <p:ph type="pic" sz="quarter" idx="17"/>
          </p:nvPr>
        </p:nvSpPr>
        <p:spPr>
          <a:xfrm>
            <a:off x="11058488"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pPr lvl="0"/>
            <a:endParaRPr lang="x-none" noProof="0" dirty="0">
              <a:sym typeface="Helvetica Neue"/>
            </a:endParaRPr>
          </a:p>
        </p:txBody>
      </p:sp>
      <p:sp>
        <p:nvSpPr>
          <p:cNvPr id="12" name="Picture Placeholder 2"/>
          <p:cNvSpPr>
            <a:spLocks noGrp="1"/>
          </p:cNvSpPr>
          <p:nvPr>
            <p:ph type="pic" sz="quarter" idx="18"/>
          </p:nvPr>
        </p:nvSpPr>
        <p:spPr>
          <a:xfrm>
            <a:off x="14381525"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pPr lvl="0"/>
            <a:endParaRPr lang="x-none" noProof="0" dirty="0">
              <a:sym typeface="Helvetica Neue"/>
            </a:endParaRPr>
          </a:p>
        </p:txBody>
      </p:sp>
      <p:sp>
        <p:nvSpPr>
          <p:cNvPr id="13" name="Picture Placeholder 2"/>
          <p:cNvSpPr>
            <a:spLocks noGrp="1"/>
          </p:cNvSpPr>
          <p:nvPr>
            <p:ph type="pic" sz="quarter" idx="19"/>
          </p:nvPr>
        </p:nvSpPr>
        <p:spPr>
          <a:xfrm>
            <a:off x="17704563"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pPr lvl="0"/>
            <a:endParaRPr lang="x-none" noProof="0" dirty="0">
              <a:sym typeface="Helvetica Neue"/>
            </a:endParaRPr>
          </a:p>
        </p:txBody>
      </p:sp>
      <p:sp>
        <p:nvSpPr>
          <p:cNvPr id="15" name="Slide Number">
            <a:extLst>
              <a:ext uri="{FF2B5EF4-FFF2-40B4-BE49-F238E27FC236}">
                <a16:creationId xmlns="" xmlns:a16="http://schemas.microsoft.com/office/drawing/2014/main" id="{F733EA3D-B683-41A2-A2F5-70AC0865F623}"/>
              </a:ext>
            </a:extLst>
          </p:cNvPr>
          <p:cNvSpPr txBox="1">
            <a:spLocks noGrp="1"/>
          </p:cNvSpPr>
          <p:nvPr>
            <p:ph type="sldNum" sz="quarter" idx="20"/>
          </p:nvPr>
        </p:nvSpPr>
        <p:spPr bwMode="auto">
          <a:xfrm>
            <a:off x="22445663" y="12004675"/>
            <a:ext cx="571500" cy="2984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hangingPunct="0">
              <a:defRPr sz="1400">
                <a:solidFill>
                  <a:srgbClr val="F0F0F0"/>
                </a:solidFill>
                <a:latin typeface="Arial" panose="020B0604020202020204" pitchFamily="34" charset="0"/>
                <a:cs typeface="Arial" panose="020B0604020202020204" pitchFamily="34" charset="0"/>
                <a:sym typeface="Arial" panose="020B0604020202020204" pitchFamily="34" charset="0"/>
              </a:defRPr>
            </a:lvl1pPr>
          </a:lstStyle>
          <a:p>
            <a:fld id="{3B1F9ADE-B4A7-4DD6-A32A-421B04E9772F}" type="slidenum">
              <a:rPr lang="ru-RU" altLang="nl-NL"/>
              <a:pPr/>
              <a:t>‹#›</a:t>
            </a:fld>
            <a:endParaRPr lang="ru-RU" altLang="nl-NL"/>
          </a:p>
        </p:txBody>
      </p:sp>
    </p:spTree>
    <p:extLst>
      <p:ext uri="{BB962C8B-B14F-4D97-AF65-F5344CB8AC3E}">
        <p14:creationId xmlns:p14="http://schemas.microsoft.com/office/powerpoint/2010/main" val="10071254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62768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 Photos">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4412414"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pPr lvl="0"/>
            <a:endParaRPr lang="x-none" noProof="0" dirty="0">
              <a:sym typeface="Helvetica Neue"/>
            </a:endParaRPr>
          </a:p>
        </p:txBody>
      </p:sp>
      <p:sp>
        <p:nvSpPr>
          <p:cNvPr id="3" name="Picture Placeholder 2"/>
          <p:cNvSpPr>
            <a:spLocks noGrp="1"/>
          </p:cNvSpPr>
          <p:nvPr>
            <p:ph type="pic" sz="quarter" idx="11"/>
          </p:nvPr>
        </p:nvSpPr>
        <p:spPr>
          <a:xfrm>
            <a:off x="7735451"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pPr lvl="0"/>
            <a:endParaRPr lang="x-none" noProof="0" dirty="0">
              <a:sym typeface="Helvetica Neue"/>
            </a:endParaRPr>
          </a:p>
        </p:txBody>
      </p:sp>
      <p:sp>
        <p:nvSpPr>
          <p:cNvPr id="4" name="Picture Placeholder 2"/>
          <p:cNvSpPr>
            <a:spLocks noGrp="1"/>
          </p:cNvSpPr>
          <p:nvPr>
            <p:ph type="pic" sz="quarter" idx="12"/>
          </p:nvPr>
        </p:nvSpPr>
        <p:spPr>
          <a:xfrm>
            <a:off x="11058488"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pPr lvl="0"/>
            <a:endParaRPr lang="x-none" noProof="0" dirty="0">
              <a:sym typeface="Helvetica Neue"/>
            </a:endParaRPr>
          </a:p>
        </p:txBody>
      </p:sp>
      <p:sp>
        <p:nvSpPr>
          <p:cNvPr id="5" name="Picture Placeholder 2"/>
          <p:cNvSpPr>
            <a:spLocks noGrp="1"/>
          </p:cNvSpPr>
          <p:nvPr>
            <p:ph type="pic" sz="quarter" idx="13"/>
          </p:nvPr>
        </p:nvSpPr>
        <p:spPr>
          <a:xfrm>
            <a:off x="14381525"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pPr lvl="0"/>
            <a:endParaRPr lang="x-none" noProof="0" dirty="0">
              <a:sym typeface="Helvetica Neue"/>
            </a:endParaRPr>
          </a:p>
        </p:txBody>
      </p:sp>
      <p:sp>
        <p:nvSpPr>
          <p:cNvPr id="6" name="Picture Placeholder 2"/>
          <p:cNvSpPr>
            <a:spLocks noGrp="1"/>
          </p:cNvSpPr>
          <p:nvPr>
            <p:ph type="pic" sz="quarter" idx="14"/>
          </p:nvPr>
        </p:nvSpPr>
        <p:spPr>
          <a:xfrm>
            <a:off x="17704563" y="3867576"/>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pPr lvl="0"/>
            <a:endParaRPr lang="x-none" noProof="0" dirty="0">
              <a:sym typeface="Helvetica Neue"/>
            </a:endParaRPr>
          </a:p>
        </p:txBody>
      </p:sp>
      <p:sp>
        <p:nvSpPr>
          <p:cNvPr id="7" name="Picture Placeholder 2"/>
          <p:cNvSpPr>
            <a:spLocks noGrp="1"/>
          </p:cNvSpPr>
          <p:nvPr>
            <p:ph type="pic" sz="quarter" idx="15"/>
          </p:nvPr>
        </p:nvSpPr>
        <p:spPr>
          <a:xfrm>
            <a:off x="4412414"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pPr lvl="0"/>
            <a:endParaRPr lang="x-none" noProof="0" dirty="0">
              <a:sym typeface="Helvetica Neue"/>
            </a:endParaRPr>
          </a:p>
        </p:txBody>
      </p:sp>
      <p:sp>
        <p:nvSpPr>
          <p:cNvPr id="8" name="Picture Placeholder 2"/>
          <p:cNvSpPr>
            <a:spLocks noGrp="1"/>
          </p:cNvSpPr>
          <p:nvPr>
            <p:ph type="pic" sz="quarter" idx="16"/>
          </p:nvPr>
        </p:nvSpPr>
        <p:spPr>
          <a:xfrm>
            <a:off x="7735451"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pPr lvl="0"/>
            <a:endParaRPr lang="x-none" noProof="0" dirty="0">
              <a:sym typeface="Helvetica Neue"/>
            </a:endParaRPr>
          </a:p>
        </p:txBody>
      </p:sp>
      <p:sp>
        <p:nvSpPr>
          <p:cNvPr id="9" name="Picture Placeholder 2"/>
          <p:cNvSpPr>
            <a:spLocks noGrp="1"/>
          </p:cNvSpPr>
          <p:nvPr>
            <p:ph type="pic" sz="quarter" idx="17"/>
          </p:nvPr>
        </p:nvSpPr>
        <p:spPr>
          <a:xfrm>
            <a:off x="11058488"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pPr lvl="0"/>
            <a:endParaRPr lang="x-none" noProof="0" dirty="0">
              <a:sym typeface="Helvetica Neue"/>
            </a:endParaRPr>
          </a:p>
        </p:txBody>
      </p:sp>
      <p:sp>
        <p:nvSpPr>
          <p:cNvPr id="10" name="Picture Placeholder 2"/>
          <p:cNvSpPr>
            <a:spLocks noGrp="1"/>
          </p:cNvSpPr>
          <p:nvPr>
            <p:ph type="pic" sz="quarter" idx="18"/>
          </p:nvPr>
        </p:nvSpPr>
        <p:spPr>
          <a:xfrm>
            <a:off x="14381525"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pPr lvl="0"/>
            <a:endParaRPr lang="x-none" noProof="0" dirty="0">
              <a:sym typeface="Helvetica Neue"/>
            </a:endParaRPr>
          </a:p>
        </p:txBody>
      </p:sp>
      <p:sp>
        <p:nvSpPr>
          <p:cNvPr id="11" name="Picture Placeholder 2"/>
          <p:cNvSpPr>
            <a:spLocks noGrp="1"/>
          </p:cNvSpPr>
          <p:nvPr>
            <p:ph type="pic" sz="quarter" idx="19"/>
          </p:nvPr>
        </p:nvSpPr>
        <p:spPr>
          <a:xfrm>
            <a:off x="17704563" y="7104552"/>
            <a:ext cx="2403475" cy="2401888"/>
          </a:xfrm>
          <a:prstGeom prst="rect">
            <a:avLst/>
          </a:prstGeom>
          <a:solidFill>
            <a:schemeClr val="bg2">
              <a:lumMod val="90000"/>
            </a:schemeClr>
          </a:solidFill>
        </p:spPr>
        <p:txBody>
          <a:bodyPr anchor="ctr"/>
          <a:lstStyle>
            <a:lvl1pPr marL="0" indent="0" algn="ctr">
              <a:buNone/>
              <a:defRPr sz="2000" b="0" i="0">
                <a:solidFill>
                  <a:schemeClr val="tx1"/>
                </a:solidFill>
                <a:latin typeface="Arial" panose="020B0604020202020204" pitchFamily="34" charset="0"/>
                <a:cs typeface="Arial" panose="020B0604020202020204" pitchFamily="34" charset="0"/>
              </a:defRPr>
            </a:lvl1pPr>
          </a:lstStyle>
          <a:p>
            <a:pPr lvl="0"/>
            <a:endParaRPr lang="x-none" noProof="0" dirty="0">
              <a:sym typeface="Helvetica Neue"/>
            </a:endParaRPr>
          </a:p>
        </p:txBody>
      </p:sp>
    </p:spTree>
    <p:extLst>
      <p:ext uri="{BB962C8B-B14F-4D97-AF65-F5344CB8AC3E}">
        <p14:creationId xmlns:p14="http://schemas.microsoft.com/office/powerpoint/2010/main" val="213995929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1" y="549276"/>
            <a:ext cx="21941368" cy="2282824"/>
          </a:xfrm>
          <a:prstGeom prst="rect">
            <a:avLst/>
          </a:prstGeom>
        </p:spPr>
        <p:txBody>
          <a:bodyPr lIns="217709" tIns="108855" rIns="217709" bIns="108855"/>
          <a:lstStyle/>
          <a:p>
            <a:r>
              <a:rPr lang="ru-RU" smtClean="0"/>
              <a:t>Образец заголовка</a:t>
            </a:r>
            <a:endParaRPr lang="ru-RU"/>
          </a:p>
        </p:txBody>
      </p:sp>
      <p:sp>
        <p:nvSpPr>
          <p:cNvPr id="3" name="Объект 2"/>
          <p:cNvSpPr>
            <a:spLocks noGrp="1"/>
          </p:cNvSpPr>
          <p:nvPr>
            <p:ph idx="1"/>
          </p:nvPr>
        </p:nvSpPr>
        <p:spPr>
          <a:xfrm>
            <a:off x="1219201" y="3200401"/>
            <a:ext cx="21941368" cy="9048750"/>
          </a:xfrm>
          <a:prstGeom prst="rect">
            <a:avLst/>
          </a:prstGeom>
        </p:spPr>
        <p:txBody>
          <a:bodyPr lIns="217709" tIns="108855" rIns="217709" bIns="108855"/>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a:xfrm>
            <a:off x="1219201" y="12712700"/>
            <a:ext cx="5685368" cy="727076"/>
          </a:xfrm>
          <a:prstGeom prst="rect">
            <a:avLst/>
          </a:prstGeom>
          <a:ln/>
        </p:spPr>
        <p:txBody>
          <a:bodyPr lIns="217709" tIns="108855" rIns="217709" bIns="108855"/>
          <a:lstStyle>
            <a:lvl1pPr>
              <a:defRPr/>
            </a:lvl1pPr>
          </a:lstStyle>
          <a:p>
            <a:pPr>
              <a:defRPr/>
            </a:pPr>
            <a:r>
              <a:rPr lang="ru-RU"/>
              <a:t>14.1.21</a:t>
            </a:r>
          </a:p>
        </p:txBody>
      </p:sp>
      <p:sp>
        <p:nvSpPr>
          <p:cNvPr id="5" name="Rectangle 5"/>
          <p:cNvSpPr>
            <a:spLocks noGrp="1" noChangeArrowheads="1"/>
          </p:cNvSpPr>
          <p:nvPr>
            <p:ph type="sldNum" idx="11"/>
          </p:nvPr>
        </p:nvSpPr>
        <p:spPr>
          <a:xfrm>
            <a:off x="17475201" y="12712700"/>
            <a:ext cx="5685368" cy="727076"/>
          </a:xfrm>
          <a:prstGeom prst="rect">
            <a:avLst/>
          </a:prstGeom>
          <a:ln/>
        </p:spPr>
        <p:txBody>
          <a:bodyPr lIns="217709" tIns="108855" rIns="217709" bIns="108855"/>
          <a:lstStyle>
            <a:lvl1pPr>
              <a:defRPr/>
            </a:lvl1pPr>
          </a:lstStyle>
          <a:p>
            <a:pPr>
              <a:defRPr/>
            </a:pPr>
            <a:fld id="{C58AFFA1-7EB1-47BF-B692-71886C4BDEC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3" r:id="rId4"/>
    <p:sldLayoutId id="2147483704" r:id="rId5"/>
    <p:sldLayoutId id="2147483708" r:id="rId6"/>
    <p:sldLayoutId id="2147483709" r:id="rId7"/>
  </p:sldLayoutIdLst>
  <p:transition spd="med"/>
  <p:txStyles>
    <p:titleStyle>
      <a:lvl1pPr algn="ctr" defTabSz="825500" rtl="0" eaLnBrk="0" fontAlgn="base" hangingPunct="0">
        <a:spcBef>
          <a:spcPct val="0"/>
        </a:spcBef>
        <a:spcAft>
          <a:spcPct val="0"/>
        </a:spcAft>
        <a:defRPr sz="11200">
          <a:solidFill>
            <a:srgbClr val="000000"/>
          </a:solidFill>
          <a:latin typeface="+mn-lt"/>
          <a:ea typeface="+mn-ea"/>
          <a:cs typeface="+mn-cs"/>
          <a:sym typeface="Helvetica Neue Medium"/>
        </a:defRPr>
      </a:lvl1pPr>
      <a:lvl2pPr algn="ctr" defTabSz="825500" rtl="0" eaLnBrk="0" fontAlgn="base" hangingPunct="0">
        <a:spcBef>
          <a:spcPct val="0"/>
        </a:spcBef>
        <a:spcAft>
          <a:spcPct val="0"/>
        </a:spcAft>
        <a:defRPr sz="11200">
          <a:solidFill>
            <a:srgbClr val="000000"/>
          </a:solidFill>
          <a:latin typeface="+mn-lt"/>
          <a:ea typeface="+mn-ea"/>
          <a:cs typeface="+mn-cs"/>
          <a:sym typeface="Helvetica Neue Medium"/>
        </a:defRPr>
      </a:lvl2pPr>
      <a:lvl3pPr algn="ctr" defTabSz="825500" rtl="0" eaLnBrk="0" fontAlgn="base" hangingPunct="0">
        <a:spcBef>
          <a:spcPct val="0"/>
        </a:spcBef>
        <a:spcAft>
          <a:spcPct val="0"/>
        </a:spcAft>
        <a:defRPr sz="11200">
          <a:solidFill>
            <a:srgbClr val="000000"/>
          </a:solidFill>
          <a:latin typeface="+mn-lt"/>
          <a:ea typeface="+mn-ea"/>
          <a:cs typeface="+mn-cs"/>
          <a:sym typeface="Helvetica Neue Medium"/>
        </a:defRPr>
      </a:lvl3pPr>
      <a:lvl4pPr algn="ctr" defTabSz="825500" rtl="0" eaLnBrk="0" fontAlgn="base" hangingPunct="0">
        <a:spcBef>
          <a:spcPct val="0"/>
        </a:spcBef>
        <a:spcAft>
          <a:spcPct val="0"/>
        </a:spcAft>
        <a:defRPr sz="11200">
          <a:solidFill>
            <a:srgbClr val="000000"/>
          </a:solidFill>
          <a:latin typeface="+mn-lt"/>
          <a:ea typeface="+mn-ea"/>
          <a:cs typeface="+mn-cs"/>
          <a:sym typeface="Helvetica Neue Medium"/>
        </a:defRPr>
      </a:lvl4pPr>
      <a:lvl5pPr algn="ctr" defTabSz="825500" rtl="0" eaLnBrk="0" fontAlgn="base" hangingPunct="0">
        <a:spcBef>
          <a:spcPct val="0"/>
        </a:spcBef>
        <a:spcAft>
          <a:spcPct val="0"/>
        </a:spcAft>
        <a:defRPr sz="11200">
          <a:solidFill>
            <a:srgbClr val="000000"/>
          </a:solidFill>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indent="-635000" algn="l" defTabSz="825500" rtl="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1pPr>
      <a:lvl2pPr marL="1270000" indent="-635000" algn="l" defTabSz="825500" rtl="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2pPr>
      <a:lvl3pPr marL="1905000" indent="-635000" algn="l" defTabSz="825500" rtl="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3pPr>
      <a:lvl4pPr marL="2540000" indent="-635000" algn="l" defTabSz="825500" rtl="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4pPr>
      <a:lvl5pPr marL="3175000" indent="-635000" algn="l" defTabSz="825500" rtl="0" eaLnBrk="0" fontAlgn="base" hangingPunct="0">
        <a:spcBef>
          <a:spcPts val="5900"/>
        </a:spcBef>
        <a:spcAft>
          <a:spcPct val="0"/>
        </a:spcAft>
        <a:buSzPct val="125000"/>
        <a:buChar char="•"/>
        <a:defRPr sz="4800">
          <a:solidFill>
            <a:srgbClr val="000000"/>
          </a:solidFill>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23.jpeg"/><Relationship Id="rId7" Type="http://schemas.openxmlformats.org/officeDocument/2006/relationships/diagramLayout" Target="../diagrams/layout4.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Data" Target="../diagrams/data4.xml"/><Relationship Id="rId5" Type="http://schemas.openxmlformats.org/officeDocument/2006/relationships/image" Target="../media/image25.png"/><Relationship Id="rId10" Type="http://schemas.microsoft.com/office/2007/relationships/diagramDrawing" Target="../diagrams/drawing4.xml"/><Relationship Id="rId4" Type="http://schemas.openxmlformats.org/officeDocument/2006/relationships/image" Target="../media/image24.png"/><Relationship Id="rId9" Type="http://schemas.openxmlformats.org/officeDocument/2006/relationships/diagramColors" Target="../diagrams/colors4.xml"/></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23.jpeg"/><Relationship Id="rId7" Type="http://schemas.openxmlformats.org/officeDocument/2006/relationships/diagramLayout" Target="../diagrams/layout5.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Data" Target="../diagrams/data5.xml"/><Relationship Id="rId5" Type="http://schemas.openxmlformats.org/officeDocument/2006/relationships/image" Target="../media/image25.png"/><Relationship Id="rId10" Type="http://schemas.microsoft.com/office/2007/relationships/diagramDrawing" Target="../diagrams/drawing5.xml"/><Relationship Id="rId4" Type="http://schemas.openxmlformats.org/officeDocument/2006/relationships/image" Target="../media/image24.png"/><Relationship Id="rId9" Type="http://schemas.openxmlformats.org/officeDocument/2006/relationships/diagramColors" Target="../diagrams/colors5.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dppo.edu.ru/"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29.jpe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30.png"/><Relationship Id="rId4" Type="http://schemas.openxmlformats.org/officeDocument/2006/relationships/image" Target="../media/image13.png"/><Relationship Id="rId9"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jpeg"/><Relationship Id="rId7" Type="http://schemas.openxmlformats.org/officeDocument/2006/relationships/oleObject" Target="../embeddings/_____Microsoft_Excel_97-20031.xls"/><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0.png"/><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9.gif"/></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image" Target="../media/image5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jpeg"/><Relationship Id="rId7" Type="http://schemas.openxmlformats.org/officeDocument/2006/relationships/image" Target="../media/image56.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_____Microsoft_Excel_97-20032.xls"/><Relationship Id="rId11" Type="http://schemas.openxmlformats.org/officeDocument/2006/relationships/image" Target="../media/image58.png"/><Relationship Id="rId5" Type="http://schemas.openxmlformats.org/officeDocument/2006/relationships/oleObject" Target="../embeddings/oleObject2.bin"/><Relationship Id="rId10" Type="http://schemas.openxmlformats.org/officeDocument/2006/relationships/image" Target="../media/image57.png"/><Relationship Id="rId4" Type="http://schemas.openxmlformats.org/officeDocument/2006/relationships/image" Target="../media/image1.png"/><Relationship Id="rId9" Type="http://schemas.openxmlformats.org/officeDocument/2006/relationships/oleObject" Target="../embeddings/_____Microsoft_Excel_97-20033.xls"/></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hyperlink" Target="tel:88632675600" TargetMode="External"/><Relationship Id="rId7" Type="http://schemas.openxmlformats.org/officeDocument/2006/relationships/image" Target="../media/image60.png"/><Relationship Id="rId2" Type="http://schemas.openxmlformats.org/officeDocument/2006/relationships/hyperlink" Target="https://www.ripkro.ru/" TargetMode="External"/><Relationship Id="rId1" Type="http://schemas.openxmlformats.org/officeDocument/2006/relationships/slideLayout" Target="../slideLayouts/slideLayout3.xml"/><Relationship Id="rId6" Type="http://schemas.openxmlformats.org/officeDocument/2006/relationships/image" Target="../media/image59.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a:extLst>
              <a:ext uri="{FF2B5EF4-FFF2-40B4-BE49-F238E27FC236}">
                <a16:creationId xmlns="" xmlns:a16="http://schemas.microsoft.com/office/drawing/2014/main" id="{A53A9357-BA4D-4EA5-BE1A-0747C1D19296}"/>
              </a:ext>
            </a:extLst>
          </p:cNvPr>
          <p:cNvSpPr/>
          <p:nvPr/>
        </p:nvSpPr>
        <p:spPr>
          <a:xfrm>
            <a:off x="11534775" y="931863"/>
            <a:ext cx="12849225" cy="5084762"/>
          </a:xfrm>
          <a:prstGeom prst="rect">
            <a:avLst/>
          </a:prstGeom>
          <a:solidFill>
            <a:schemeClr val="accent1"/>
          </a:solidFill>
          <a:ln w="12700">
            <a:miter lim="400000"/>
          </a:ln>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4099" name="2021">
            <a:extLst>
              <a:ext uri="{FF2B5EF4-FFF2-40B4-BE49-F238E27FC236}">
                <a16:creationId xmlns="" xmlns:a16="http://schemas.microsoft.com/office/drawing/2014/main" id="{9BC4CE7C-1486-4176-954B-B1FA9C69CE1F}"/>
              </a:ext>
            </a:extLst>
          </p:cNvPr>
          <p:cNvSpPr txBox="1">
            <a:spLocks noChangeArrowheads="1"/>
          </p:cNvSpPr>
          <p:nvPr/>
        </p:nvSpPr>
        <p:spPr bwMode="auto">
          <a:xfrm>
            <a:off x="12192000" y="1230313"/>
            <a:ext cx="16906875"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eaLnBrk="1"/>
            <a:endParaRPr lang="ru-RU" altLang="nl-NL" sz="28000" b="0" dirty="0">
              <a:solidFill>
                <a:srgbClr val="002060"/>
              </a:solidFill>
              <a:latin typeface="Montserrat ExtraBold" panose="00000900000000000000" pitchFamily="2" charset="0"/>
              <a:ea typeface="Montserrat ExtraBold" panose="00000900000000000000" pitchFamily="2" charset="0"/>
              <a:cs typeface="Montserrat ExtraBold" panose="00000900000000000000" pitchFamily="2" charset="0"/>
            </a:endParaRPr>
          </a:p>
        </p:txBody>
      </p:sp>
      <p:sp>
        <p:nvSpPr>
          <p:cNvPr id="53" name="Graphic 18">
            <a:extLst>
              <a:ext uri="{FF2B5EF4-FFF2-40B4-BE49-F238E27FC236}">
                <a16:creationId xmlns="" xmlns:a16="http://schemas.microsoft.com/office/drawing/2014/main" id="{FF5E7E64-602D-42C9-A25A-6CDFA809ED51}"/>
              </a:ext>
            </a:extLst>
          </p:cNvPr>
          <p:cNvSpPr/>
          <p:nvPr/>
        </p:nvSpPr>
        <p:spPr>
          <a:xfrm rot="16200000">
            <a:off x="17502188" y="6977063"/>
            <a:ext cx="6286500" cy="6286500"/>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2" y="7"/>
                  <a:pt x="21593" y="4838"/>
                  <a:pt x="21600" y="10800"/>
                </a:cubicBezTo>
                <a:close/>
                <a:moveTo>
                  <a:pt x="2234" y="10800"/>
                </a:moveTo>
                <a:cubicBezTo>
                  <a:pt x="2234" y="15531"/>
                  <a:pt x="6069" y="19366"/>
                  <a:pt x="10800" y="19366"/>
                </a:cubicBezTo>
                <a:cubicBezTo>
                  <a:pt x="15531" y="19366"/>
                  <a:pt x="19366" y="15531"/>
                  <a:pt x="19366" y="10800"/>
                </a:cubicBezTo>
                <a:cubicBezTo>
                  <a:pt x="19366" y="6069"/>
                  <a:pt x="15531" y="2234"/>
                  <a:pt x="10800" y="2234"/>
                </a:cubicBezTo>
                <a:cubicBezTo>
                  <a:pt x="6072" y="2240"/>
                  <a:pt x="2240" y="6072"/>
                  <a:pt x="2234" y="10800"/>
                </a:cubicBezTo>
                <a:close/>
                <a:moveTo>
                  <a:pt x="16059" y="10010"/>
                </a:moveTo>
                <a:lnTo>
                  <a:pt x="12335" y="6286"/>
                </a:lnTo>
                <a:cubicBezTo>
                  <a:pt x="11899" y="5849"/>
                  <a:pt x="11191" y="5849"/>
                  <a:pt x="10755" y="6286"/>
                </a:cubicBezTo>
                <a:cubicBezTo>
                  <a:pt x="10318" y="6722"/>
                  <a:pt x="10318" y="7430"/>
                  <a:pt x="10755" y="7866"/>
                </a:cubicBezTo>
                <a:lnTo>
                  <a:pt x="12572" y="9683"/>
                </a:lnTo>
                <a:lnTo>
                  <a:pt x="6331" y="9683"/>
                </a:lnTo>
                <a:cubicBezTo>
                  <a:pt x="5714" y="9683"/>
                  <a:pt x="5214" y="10183"/>
                  <a:pt x="5214" y="10800"/>
                </a:cubicBezTo>
                <a:cubicBezTo>
                  <a:pt x="5214" y="11417"/>
                  <a:pt x="5714" y="11917"/>
                  <a:pt x="6331" y="11917"/>
                </a:cubicBezTo>
                <a:lnTo>
                  <a:pt x="12572" y="11917"/>
                </a:lnTo>
                <a:lnTo>
                  <a:pt x="10755" y="13734"/>
                </a:lnTo>
                <a:cubicBezTo>
                  <a:pt x="10318" y="14170"/>
                  <a:pt x="10318" y="14878"/>
                  <a:pt x="10755" y="15314"/>
                </a:cubicBezTo>
                <a:cubicBezTo>
                  <a:pt x="11191" y="15751"/>
                  <a:pt x="11899" y="15751"/>
                  <a:pt x="12335" y="15314"/>
                </a:cubicBezTo>
                <a:lnTo>
                  <a:pt x="16059" y="11590"/>
                </a:lnTo>
                <a:cubicBezTo>
                  <a:pt x="16265" y="11378"/>
                  <a:pt x="16382" y="11095"/>
                  <a:pt x="16386" y="10800"/>
                </a:cubicBezTo>
                <a:cubicBezTo>
                  <a:pt x="16382" y="10505"/>
                  <a:pt x="16265" y="10222"/>
                  <a:pt x="16059" y="10010"/>
                </a:cubicBezTo>
                <a:close/>
              </a:path>
            </a:pathLst>
          </a:custGeom>
          <a:solidFill>
            <a:srgbClr val="002060"/>
          </a:solidFill>
          <a:ln w="12700">
            <a:miter lim="400000"/>
          </a:ln>
        </p:spPr>
        <p:txBody>
          <a:bodyPr lIns="45719" rIns="45719"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002060"/>
              </a:solidFill>
              <a:latin typeface="Arial Black" panose="020B0604020202020204" pitchFamily="34" charset="0"/>
              <a:ea typeface="+mn-ea"/>
              <a:cs typeface="Arial Black" panose="020B0604020202020204" pitchFamily="34" charset="0"/>
              <a:sym typeface="Helvetica Neue Medium"/>
            </a:endParaRPr>
          </a:p>
        </p:txBody>
      </p:sp>
      <p:sp>
        <p:nvSpPr>
          <p:cNvPr id="54" name="Trend 2021.">
            <a:extLst>
              <a:ext uri="{FF2B5EF4-FFF2-40B4-BE49-F238E27FC236}">
                <a16:creationId xmlns="" xmlns:a16="http://schemas.microsoft.com/office/drawing/2014/main" id="{725A66C4-FBCF-4724-BE8B-565AFD213352}"/>
              </a:ext>
            </a:extLst>
          </p:cNvPr>
          <p:cNvSpPr txBox="1">
            <a:spLocks noChangeArrowheads="1"/>
          </p:cNvSpPr>
          <p:nvPr/>
        </p:nvSpPr>
        <p:spPr bwMode="auto">
          <a:xfrm>
            <a:off x="731838" y="1578125"/>
            <a:ext cx="11218862" cy="702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algn="ctr"/>
            <a:r>
              <a:rPr lang="ru-RU" altLang="nl-NL" sz="9000" b="0" dirty="0">
                <a:solidFill>
                  <a:srgbClr val="002060"/>
                </a:solidFill>
                <a:latin typeface="Arial Narrow"/>
                <a:sym typeface="Montserrat ExtraBold" panose="00000900000000000000" pitchFamily="2" charset="0"/>
              </a:rPr>
              <a:t>Механизмы работы с образовательными организациями с </a:t>
            </a:r>
            <a:r>
              <a:rPr lang="ru-RU" altLang="nl-NL" sz="9000" b="0" dirty="0" smtClean="0">
                <a:solidFill>
                  <a:srgbClr val="002060"/>
                </a:solidFill>
                <a:latin typeface="Arial Narrow"/>
                <a:sym typeface="Montserrat ExtraBold" panose="00000900000000000000" pitchFamily="2" charset="0"/>
              </a:rPr>
              <a:t>низкими  </a:t>
            </a:r>
            <a:r>
              <a:rPr lang="ru-RU" altLang="nl-NL" sz="9000" b="0" dirty="0">
                <a:solidFill>
                  <a:srgbClr val="002060"/>
                </a:solidFill>
                <a:latin typeface="Arial Narrow"/>
                <a:sym typeface="Montserrat ExtraBold" panose="00000900000000000000" pitchFamily="2" charset="0"/>
              </a:rPr>
              <a:t>результатами </a:t>
            </a:r>
            <a:r>
              <a:rPr lang="ru-RU" altLang="nl-NL" sz="9000" b="0" dirty="0" smtClean="0">
                <a:solidFill>
                  <a:srgbClr val="002060"/>
                </a:solidFill>
                <a:latin typeface="Arial Narrow"/>
                <a:sym typeface="Montserrat ExtraBold" panose="00000900000000000000" pitchFamily="2" charset="0"/>
              </a:rPr>
              <a:t>обучения </a:t>
            </a:r>
            <a:endParaRPr lang="ru-RU" dirty="0"/>
          </a:p>
        </p:txBody>
      </p:sp>
      <p:sp>
        <p:nvSpPr>
          <p:cNvPr id="2" name="TextBox 1">
            <a:extLst>
              <a:ext uri="{FF2B5EF4-FFF2-40B4-BE49-F238E27FC236}">
                <a16:creationId xmlns="" xmlns:a16="http://schemas.microsoft.com/office/drawing/2014/main" id="{C9B3B6A7-778C-4EB5-AAD4-6D2D5A715549}"/>
              </a:ext>
            </a:extLst>
          </p:cNvPr>
          <p:cNvSpPr txBox="1"/>
          <p:nvPr/>
        </p:nvSpPr>
        <p:spPr>
          <a:xfrm>
            <a:off x="327804" y="10202411"/>
            <a:ext cx="16045132" cy="28110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hangingPunct="0">
              <a:spcBef>
                <a:spcPts val="0"/>
              </a:spcBef>
              <a:spcAft>
                <a:spcPts val="0"/>
              </a:spcAft>
              <a:defRPr/>
            </a:pPr>
            <a:r>
              <a:rPr lang="ru-RU" sz="4400" kern="0" dirty="0" smtClean="0">
                <a:solidFill>
                  <a:srgbClr val="002060"/>
                </a:solidFill>
                <a:latin typeface="Montserrat Bold"/>
              </a:rPr>
              <a:t>Надежда Павловна </a:t>
            </a:r>
            <a:r>
              <a:rPr lang="ru-RU" sz="4400" kern="0" dirty="0" err="1">
                <a:solidFill>
                  <a:srgbClr val="002060"/>
                </a:solidFill>
                <a:latin typeface="Montserrat Bold"/>
              </a:rPr>
              <a:t>Эпова</a:t>
            </a:r>
            <a:r>
              <a:rPr lang="ru-RU" sz="4400" kern="0" dirty="0">
                <a:solidFill>
                  <a:srgbClr val="002060"/>
                </a:solidFill>
                <a:latin typeface="Montserrat Bold"/>
              </a:rPr>
              <a:t>, </a:t>
            </a:r>
            <a:endParaRPr lang="ru-RU" sz="4400" kern="0" dirty="0" smtClean="0">
              <a:solidFill>
                <a:srgbClr val="002060"/>
              </a:solidFill>
              <a:latin typeface="Montserrat Bold"/>
            </a:endParaRPr>
          </a:p>
          <a:p>
            <a:pPr algn="ctr" fontAlgn="auto" hangingPunct="0">
              <a:spcBef>
                <a:spcPts val="0"/>
              </a:spcBef>
              <a:spcAft>
                <a:spcPts val="0"/>
              </a:spcAft>
              <a:defRPr/>
            </a:pPr>
            <a:r>
              <a:rPr lang="ru-RU" sz="4400" kern="0" dirty="0" smtClean="0">
                <a:solidFill>
                  <a:srgbClr val="002060"/>
                </a:solidFill>
                <a:latin typeface="Montserrat Bold"/>
              </a:rPr>
              <a:t>и.о</a:t>
            </a:r>
            <a:r>
              <a:rPr lang="ru-RU" sz="4400" kern="0" dirty="0">
                <a:solidFill>
                  <a:srgbClr val="002060"/>
                </a:solidFill>
                <a:latin typeface="Montserrat Bold"/>
              </a:rPr>
              <a:t>. ректора ГБУ ДПО РО РИПК и ППРО, </a:t>
            </a:r>
          </a:p>
          <a:p>
            <a:pPr algn="ctr" fontAlgn="auto" hangingPunct="0">
              <a:spcBef>
                <a:spcPts val="0"/>
              </a:spcBef>
              <a:spcAft>
                <a:spcPts val="0"/>
              </a:spcAft>
              <a:defRPr/>
            </a:pPr>
            <a:r>
              <a:rPr lang="ru-RU" sz="4400" kern="0" dirty="0">
                <a:solidFill>
                  <a:srgbClr val="002060"/>
                </a:solidFill>
                <a:latin typeface="Montserrat Bold"/>
              </a:rPr>
              <a:t>директор </a:t>
            </a:r>
            <a:r>
              <a:rPr lang="ru-RU" sz="4400" kern="0" dirty="0" smtClean="0">
                <a:solidFill>
                  <a:srgbClr val="002060"/>
                </a:solidFill>
                <a:latin typeface="Montserrat Bold"/>
              </a:rPr>
              <a:t>ЦНППМПР,</a:t>
            </a:r>
            <a:r>
              <a:rPr lang="en-US" sz="4400" kern="0" dirty="0" smtClean="0">
                <a:solidFill>
                  <a:srgbClr val="002060"/>
                </a:solidFill>
                <a:latin typeface="Montserrat Bold"/>
              </a:rPr>
              <a:t> </a:t>
            </a:r>
            <a:r>
              <a:rPr lang="ru-RU" sz="4400" kern="0" dirty="0">
                <a:solidFill>
                  <a:srgbClr val="002060"/>
                </a:solidFill>
                <a:latin typeface="Montserrat Bold"/>
              </a:rPr>
              <a:t>кандидат психологических наук, доцент</a:t>
            </a:r>
          </a:p>
        </p:txBody>
      </p:sp>
      <p:sp>
        <p:nvSpPr>
          <p:cNvPr id="3" name="TextBox 2">
            <a:extLst>
              <a:ext uri="{FF2B5EF4-FFF2-40B4-BE49-F238E27FC236}">
                <a16:creationId xmlns="" xmlns:a16="http://schemas.microsoft.com/office/drawing/2014/main" id="{131744F2-00E0-4611-B819-C1E433C42B3B}"/>
              </a:ext>
            </a:extLst>
          </p:cNvPr>
          <p:cNvSpPr txBox="1"/>
          <p:nvPr/>
        </p:nvSpPr>
        <p:spPr>
          <a:xfrm>
            <a:off x="9144000" y="12907244"/>
            <a:ext cx="400265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hangingPunct="0">
              <a:spcBef>
                <a:spcPts val="0"/>
              </a:spcBef>
              <a:spcAft>
                <a:spcPts val="0"/>
              </a:spcAft>
              <a:defRPr/>
            </a:pPr>
            <a:r>
              <a:rPr lang="ru-RU" kern="0" dirty="0">
                <a:solidFill>
                  <a:srgbClr val="002060"/>
                </a:solidFill>
              </a:rPr>
              <a:t>2021г.</a:t>
            </a:r>
          </a:p>
        </p:txBody>
      </p:sp>
      <p:pic>
        <p:nvPicPr>
          <p:cNvPr id="8" name="Рисунок 35">
            <a:extLst>
              <a:ext uri="{FF2B5EF4-FFF2-40B4-BE49-F238E27FC236}">
                <a16:creationId xmlns="" xmlns:a16="http://schemas.microsoft.com/office/drawing/2014/main" id="{8C184AEB-3455-4CAF-B5C9-FE65E86C04F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78719" y="1240790"/>
            <a:ext cx="2809969" cy="1563370"/>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Прямоугольник 63">
            <a:extLst>
              <a:ext uri="{FF2B5EF4-FFF2-40B4-BE49-F238E27FC236}">
                <a16:creationId xmlns="" xmlns:a16="http://schemas.microsoft.com/office/drawing/2014/main" id="{0B249628-4CA1-44F9-9620-33D0BD7BDCF7}"/>
              </a:ext>
            </a:extLst>
          </p:cNvPr>
          <p:cNvSpPr/>
          <p:nvPr/>
        </p:nvSpPr>
        <p:spPr>
          <a:xfrm>
            <a:off x="1293813" y="1104900"/>
            <a:ext cx="2419350" cy="830263"/>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fontAlgn="auto" hangingPunct="0">
              <a:spcBef>
                <a:spcPts val="0"/>
              </a:spcBef>
              <a:spcAft>
                <a:spcPts val="0"/>
              </a:spcAft>
              <a:defRPr/>
            </a:pPr>
            <a:endParaRPr lang="ru-RU" sz="5400" b="0" kern="0" dirty="0">
              <a:solidFill>
                <a:srgbClr val="FFFFFF"/>
              </a:solidFill>
              <a:sym typeface="Helvetica Neue Medium"/>
            </a:endParaRPr>
          </a:p>
        </p:txBody>
      </p:sp>
      <p:pic>
        <p:nvPicPr>
          <p:cNvPr id="15" name="Рисунок 14">
            <a:extLst>
              <a:ext uri="{FF2B5EF4-FFF2-40B4-BE49-F238E27FC236}">
                <a16:creationId xmlns="" xmlns:a16="http://schemas.microsoft.com/office/drawing/2014/main" id="{34F49CE0-8CC3-4B74-AEDE-0247AE324063}"/>
              </a:ext>
            </a:extLst>
          </p:cNvPr>
          <p:cNvPicPr>
            <a:picLocks noGrp="1" noChangeAspect="1"/>
          </p:cNvPicPr>
          <p:nvPr>
            <p:ph type="pic" sz="quarter" idx="11"/>
          </p:nvPr>
        </p:nvPicPr>
        <p:blipFill>
          <a:blip r:embed="rId3" cstate="print"/>
          <a:srcRect l="27487" r="27487"/>
          <a:stretch>
            <a:fillRect/>
          </a:stretch>
        </p:blipFill>
        <p:spPr>
          <a:xfrm>
            <a:off x="4684349" y="2239359"/>
            <a:ext cx="3808413" cy="5640451"/>
          </a:xfrm>
          <a:prstGeom prst="roundRect">
            <a:avLst>
              <a:gd name="adj" fmla="val 5070"/>
            </a:avLst>
          </a:prstGeom>
        </p:spPr>
      </p:pic>
      <p:pic>
        <p:nvPicPr>
          <p:cNvPr id="31" name="Рисунок 30">
            <a:extLst>
              <a:ext uri="{FF2B5EF4-FFF2-40B4-BE49-F238E27FC236}">
                <a16:creationId xmlns="" xmlns:a16="http://schemas.microsoft.com/office/drawing/2014/main" id="{36FE764A-86AC-406A-9593-058D7EA05868}"/>
              </a:ext>
            </a:extLst>
          </p:cNvPr>
          <p:cNvPicPr>
            <a:picLocks noGrp="1" noChangeAspect="1"/>
          </p:cNvPicPr>
          <p:nvPr>
            <p:ph type="pic" sz="quarter" idx="12"/>
          </p:nvPr>
        </p:nvPicPr>
        <p:blipFill>
          <a:blip r:embed="rId4" cstate="print"/>
          <a:srcRect l="16020" r="16020"/>
          <a:stretch>
            <a:fillRect/>
          </a:stretch>
        </p:blipFill>
        <p:spPr>
          <a:xfrm>
            <a:off x="9088688" y="2471937"/>
            <a:ext cx="3808412" cy="5561874"/>
          </a:xfrm>
          <a:prstGeom prst="roundRect">
            <a:avLst>
              <a:gd name="adj" fmla="val 5172"/>
            </a:avLst>
          </a:prstGeom>
        </p:spPr>
      </p:pic>
      <p:pic>
        <p:nvPicPr>
          <p:cNvPr id="27" name="Рисунок 26">
            <a:extLst>
              <a:ext uri="{FF2B5EF4-FFF2-40B4-BE49-F238E27FC236}">
                <a16:creationId xmlns="" xmlns:a16="http://schemas.microsoft.com/office/drawing/2014/main" id="{19E977FC-F43F-4C94-9336-76C7822B72BA}"/>
              </a:ext>
            </a:extLst>
          </p:cNvPr>
          <p:cNvPicPr>
            <a:picLocks noGrp="1" noChangeAspect="1"/>
          </p:cNvPicPr>
          <p:nvPr>
            <p:ph type="pic" sz="quarter" idx="13"/>
          </p:nvPr>
        </p:nvPicPr>
        <p:blipFill>
          <a:blip r:embed="rId5" cstate="print"/>
          <a:srcRect l="16020" r="16020"/>
          <a:stretch>
            <a:fillRect/>
          </a:stretch>
        </p:blipFill>
        <p:spPr>
          <a:xfrm>
            <a:off x="303510" y="2466070"/>
            <a:ext cx="3847999" cy="5108725"/>
          </a:xfrm>
          <a:prstGeom prst="roundRect">
            <a:avLst>
              <a:gd name="adj" fmla="val 5579"/>
            </a:avLst>
          </a:prstGeom>
        </p:spPr>
      </p:pic>
      <p:sp>
        <p:nvSpPr>
          <p:cNvPr id="7176" name="Slide Number">
            <a:extLst>
              <a:ext uri="{FF2B5EF4-FFF2-40B4-BE49-F238E27FC236}">
                <a16:creationId xmlns="" xmlns:a16="http://schemas.microsoft.com/office/drawing/2014/main" id="{908ED893-E0DA-4A0C-B313-066AC7C48116}"/>
              </a:ext>
            </a:extLst>
          </p:cNvPr>
          <p:cNvSpPr>
            <a:spLocks noGrp="1"/>
          </p:cNvSpPr>
          <p:nvPr>
            <p:ph type="sldNum" sz="quarter" idx="2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eaLnBrk="1"/>
            <a:fld id="{840D8471-1877-468B-9965-9FE72F4711B0}" type="slidenum">
              <a:rPr lang="ru-RU" altLang="nl-NL" sz="1400">
                <a:solidFill>
                  <a:srgbClr val="F0F0F0"/>
                </a:solidFill>
                <a:latin typeface="Arial" panose="020B0604020202020204" pitchFamily="34" charset="0"/>
                <a:cs typeface="Arial" panose="020B0604020202020204" pitchFamily="34" charset="0"/>
                <a:sym typeface="Arial" panose="020B0604020202020204" pitchFamily="34" charset="0"/>
              </a:rPr>
              <a:pPr eaLnBrk="1"/>
              <a:t>10</a:t>
            </a:fld>
            <a:endParaRPr lang="ru-RU" altLang="nl-NL" sz="1400">
              <a:solidFill>
                <a:srgbClr val="F0F0F0"/>
              </a:solidFill>
              <a:latin typeface="Arial" panose="020B0604020202020204" pitchFamily="34" charset="0"/>
              <a:cs typeface="Arial" panose="020B0604020202020204" pitchFamily="34" charset="0"/>
              <a:sym typeface="Arial" panose="020B0604020202020204" pitchFamily="34" charset="0"/>
            </a:endParaRPr>
          </a:p>
        </p:txBody>
      </p:sp>
      <p:grpSp>
        <p:nvGrpSpPr>
          <p:cNvPr id="7177" name="Group 16">
            <a:extLst>
              <a:ext uri="{FF2B5EF4-FFF2-40B4-BE49-F238E27FC236}">
                <a16:creationId xmlns="" xmlns:a16="http://schemas.microsoft.com/office/drawing/2014/main" id="{2214FAFB-03CC-4CCB-8D37-DE93D9E1C866}"/>
              </a:ext>
            </a:extLst>
          </p:cNvPr>
          <p:cNvGrpSpPr>
            <a:grpSpLocks/>
          </p:cNvGrpSpPr>
          <p:nvPr/>
        </p:nvGrpSpPr>
        <p:grpSpPr bwMode="auto">
          <a:xfrm>
            <a:off x="1982620" y="11672901"/>
            <a:ext cx="15511463" cy="960126"/>
            <a:chOff x="17977321" y="9279875"/>
            <a:chExt cx="2378950" cy="959303"/>
          </a:xfrm>
        </p:grpSpPr>
        <p:sp>
          <p:nvSpPr>
            <p:cNvPr id="352" name="Rectangle">
              <a:extLst>
                <a:ext uri="{FF2B5EF4-FFF2-40B4-BE49-F238E27FC236}">
                  <a16:creationId xmlns="" xmlns:a16="http://schemas.microsoft.com/office/drawing/2014/main" id="{4B8E7E3B-4548-4ACE-BB65-450375C9BBC1}"/>
                </a:ext>
              </a:extLst>
            </p:cNvPr>
            <p:cNvSpPr/>
            <p:nvPr/>
          </p:nvSpPr>
          <p:spPr>
            <a:xfrm>
              <a:off x="18094603" y="9279875"/>
              <a:ext cx="2000840" cy="144339"/>
            </a:xfrm>
            <a:prstGeom prst="rect">
              <a:avLst/>
            </a:prstGeom>
            <a:solidFill>
              <a:schemeClr val="accent1"/>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7196" name="MANAGER">
              <a:extLst>
                <a:ext uri="{FF2B5EF4-FFF2-40B4-BE49-F238E27FC236}">
                  <a16:creationId xmlns="" xmlns:a16="http://schemas.microsoft.com/office/drawing/2014/main" id="{6208B2D5-08A2-4C16-9E76-75064AB34D22}"/>
                </a:ext>
              </a:extLst>
            </p:cNvPr>
            <p:cNvSpPr>
              <a:spLocks noChangeArrowheads="1"/>
            </p:cNvSpPr>
            <p:nvPr/>
          </p:nvSpPr>
          <p:spPr bwMode="auto">
            <a:xfrm>
              <a:off x="17977321" y="9533499"/>
              <a:ext cx="2378950" cy="705679"/>
            </a:xfrm>
            <a:custGeom>
              <a:avLst/>
              <a:gdLst>
                <a:gd name="T0" fmla="*/ 2147483647 w 21600"/>
                <a:gd name="T1" fmla="*/ 685212 h 1370424"/>
                <a:gd name="T2" fmla="*/ 2147483647 w 21600"/>
                <a:gd name="T3" fmla="*/ 685212 h 1370424"/>
                <a:gd name="T4" fmla="*/ 2147483647 w 21600"/>
                <a:gd name="T5" fmla="*/ 685212 h 1370424"/>
                <a:gd name="T6" fmla="*/ 2147483647 w 21600"/>
                <a:gd name="T7" fmla="*/ 685212 h 1370424"/>
                <a:gd name="T8" fmla="*/ 0 60000 65536"/>
                <a:gd name="T9" fmla="*/ 5898240 60000 65536"/>
                <a:gd name="T10" fmla="*/ 11796480 60000 65536"/>
                <a:gd name="T11" fmla="*/ 17694720 60000 65536"/>
                <a:gd name="T12" fmla="*/ 0 w 21600"/>
                <a:gd name="T13" fmla="*/ 0 h 1370424"/>
                <a:gd name="T14" fmla="*/ 21600 w 21600"/>
                <a:gd name="T15" fmla="*/ 1370424 h 1370424"/>
              </a:gdLst>
              <a:ahLst/>
              <a:cxnLst>
                <a:cxn ang="T8">
                  <a:pos x="T0" y="T1"/>
                </a:cxn>
                <a:cxn ang="T9">
                  <a:pos x="T2" y="T3"/>
                </a:cxn>
                <a:cxn ang="T10">
                  <a:pos x="T4" y="T5"/>
                </a:cxn>
                <a:cxn ang="T11">
                  <a:pos x="T6" y="T7"/>
                </a:cxn>
              </a:cxnLst>
              <a:rect l="T12" t="T13" r="T14" b="T15"/>
              <a:pathLst>
                <a:path w="21600" h="1370424" extrusionOk="0">
                  <a:moveTo>
                    <a:pt x="0" y="0"/>
                  </a:moveTo>
                  <a:lnTo>
                    <a:pt x="2160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t">
              <a:spAutoFit/>
            </a:bodyPr>
            <a:lstStyle>
              <a:lvl1pPr defTabSz="457200" eaLnBrk="0" hangingPunct="0">
                <a:defRPr sz="3000" b="1">
                  <a:solidFill>
                    <a:srgbClr val="000000"/>
                  </a:solidFill>
                  <a:latin typeface="Helvetica Neue"/>
                  <a:ea typeface="Helvetica Neue"/>
                  <a:cs typeface="Helvetica Neue"/>
                  <a:sym typeface="Helvetica Neue"/>
                </a:defRPr>
              </a:lvl1pPr>
              <a:lvl2pPr marL="742950" indent="-285750" defTabSz="457200" eaLnBrk="0" hangingPunct="0">
                <a:defRPr sz="3000" b="1">
                  <a:solidFill>
                    <a:srgbClr val="000000"/>
                  </a:solidFill>
                  <a:latin typeface="Helvetica Neue"/>
                  <a:ea typeface="Helvetica Neue"/>
                  <a:cs typeface="Helvetica Neue"/>
                  <a:sym typeface="Helvetica Neue"/>
                </a:defRPr>
              </a:lvl2pPr>
              <a:lvl3pPr marL="1143000" indent="-228600" defTabSz="457200" eaLnBrk="0" hangingPunct="0">
                <a:defRPr sz="3000" b="1">
                  <a:solidFill>
                    <a:srgbClr val="000000"/>
                  </a:solidFill>
                  <a:latin typeface="Helvetica Neue"/>
                  <a:ea typeface="Helvetica Neue"/>
                  <a:cs typeface="Helvetica Neue"/>
                  <a:sym typeface="Helvetica Neue"/>
                </a:defRPr>
              </a:lvl3pPr>
              <a:lvl4pPr marL="1600200" indent="-228600" defTabSz="457200" eaLnBrk="0" hangingPunct="0">
                <a:defRPr sz="3000" b="1">
                  <a:solidFill>
                    <a:srgbClr val="000000"/>
                  </a:solidFill>
                  <a:latin typeface="Helvetica Neue"/>
                  <a:ea typeface="Helvetica Neue"/>
                  <a:cs typeface="Helvetica Neue"/>
                  <a:sym typeface="Helvetica Neue"/>
                </a:defRPr>
              </a:lvl4pPr>
              <a:lvl5pPr marL="2057400" indent="-228600" defTabSz="457200" eaLnBrk="0" hangingPunct="0">
                <a:defRPr sz="3000" b="1">
                  <a:solidFill>
                    <a:srgbClr val="000000"/>
                  </a:solidFill>
                  <a:latin typeface="Helvetica Neue"/>
                  <a:ea typeface="Helvetica Neue"/>
                  <a:cs typeface="Helvetica Neue"/>
                  <a:sym typeface="Helvetica Neue"/>
                </a:defRPr>
              </a:lvl5pPr>
              <a:lvl6pPr marL="25146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algn="ctr" eaLnBrk="1">
                <a:lnSpc>
                  <a:spcPct val="120000"/>
                </a:lnSpc>
              </a:pPr>
              <a:endParaRPr lang="ru-RU" altLang="nl-NL" sz="3600" dirty="0">
                <a:solidFill>
                  <a:schemeClr val="tx1"/>
                </a:solidFill>
                <a:latin typeface="Arial" panose="020B0604020202020204" pitchFamily="34" charset="0"/>
                <a:cs typeface="Arial" panose="020B0604020202020204" pitchFamily="34" charset="0"/>
              </a:endParaRPr>
            </a:p>
          </p:txBody>
        </p:sp>
      </p:grpSp>
      <p:grpSp>
        <p:nvGrpSpPr>
          <p:cNvPr id="4" name="Group 21">
            <a:extLst>
              <a:ext uri="{FF2B5EF4-FFF2-40B4-BE49-F238E27FC236}">
                <a16:creationId xmlns="" xmlns:a16="http://schemas.microsoft.com/office/drawing/2014/main" id="{829EEC2A-2F3C-4A02-9560-BF90C4E47FA4}"/>
              </a:ext>
            </a:extLst>
          </p:cNvPr>
          <p:cNvGrpSpPr>
            <a:grpSpLocks/>
          </p:cNvGrpSpPr>
          <p:nvPr/>
        </p:nvGrpSpPr>
        <p:grpSpPr bwMode="auto">
          <a:xfrm>
            <a:off x="324152" y="5168743"/>
            <a:ext cx="3827462" cy="6094413"/>
            <a:chOff x="704077" y="6584046"/>
            <a:chExt cx="3909948" cy="6094026"/>
          </a:xfrm>
        </p:grpSpPr>
        <p:sp>
          <p:nvSpPr>
            <p:cNvPr id="47" name="Freeform 46">
              <a:extLst>
                <a:ext uri="{FF2B5EF4-FFF2-40B4-BE49-F238E27FC236}">
                  <a16:creationId xmlns="" xmlns:a16="http://schemas.microsoft.com/office/drawing/2014/main" id="{E5D7C3AF-5B37-44F5-ABA8-6FA8354CC069}"/>
                </a:ext>
              </a:extLst>
            </p:cNvPr>
            <p:cNvSpPr/>
            <p:nvPr/>
          </p:nvSpPr>
          <p:spPr>
            <a:xfrm>
              <a:off x="704077" y="6584046"/>
              <a:ext cx="3909948" cy="6094026"/>
            </a:xfrm>
            <a:custGeom>
              <a:avLst/>
              <a:gdLst>
                <a:gd name="connsiteX0" fmla="*/ 0 w 3807620"/>
                <a:gd name="connsiteY0" fmla="*/ 0 h 2650742"/>
                <a:gd name="connsiteX1" fmla="*/ 856866 w 3807620"/>
                <a:gd name="connsiteY1" fmla="*/ 856866 h 2650742"/>
                <a:gd name="connsiteX2" fmla="*/ 3807620 w 3807620"/>
                <a:gd name="connsiteY2" fmla="*/ 856866 h 2650742"/>
                <a:gd name="connsiteX3" fmla="*/ 3807620 w 3807620"/>
                <a:gd name="connsiteY3" fmla="*/ 2341548 h 2650742"/>
                <a:gd name="connsiteX4" fmla="*/ 3792460 w 3807620"/>
                <a:gd name="connsiteY4" fmla="*/ 2522929 h 2650742"/>
                <a:gd name="connsiteX5" fmla="*/ 3680171 w 3807620"/>
                <a:gd name="connsiteY5" fmla="*/ 2635295 h 2650742"/>
                <a:gd name="connsiteX6" fmla="*/ 3498780 w 3807620"/>
                <a:gd name="connsiteY6" fmla="*/ 2650742 h 2650742"/>
                <a:gd name="connsiteX7" fmla="*/ 309193 w 3807620"/>
                <a:gd name="connsiteY7" fmla="*/ 2650742 h 2650742"/>
                <a:gd name="connsiteX8" fmla="*/ 127802 w 3807620"/>
                <a:gd name="connsiteY8" fmla="*/ 2635295 h 2650742"/>
                <a:gd name="connsiteX9" fmla="*/ 15513 w 3807620"/>
                <a:gd name="connsiteY9" fmla="*/ 2522929 h 2650742"/>
                <a:gd name="connsiteX10" fmla="*/ 0 w 3807620"/>
                <a:gd name="connsiteY10" fmla="*/ 2341548 h 2650742"/>
                <a:gd name="connsiteX11" fmla="*/ 0 w 3807620"/>
                <a:gd name="connsiteY11" fmla="*/ 1270001 h 2650742"/>
                <a:gd name="connsiteX12" fmla="*/ 0 w 3807620"/>
                <a:gd name="connsiteY12" fmla="*/ 856866 h 26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07620" h="2650742">
                  <a:moveTo>
                    <a:pt x="0" y="0"/>
                  </a:moveTo>
                  <a:lnTo>
                    <a:pt x="856866" y="856866"/>
                  </a:lnTo>
                  <a:lnTo>
                    <a:pt x="3807620" y="856866"/>
                  </a:lnTo>
                  <a:lnTo>
                    <a:pt x="3807620" y="2341548"/>
                  </a:lnTo>
                  <a:cubicBezTo>
                    <a:pt x="3807620" y="2432238"/>
                    <a:pt x="3807620" y="2486636"/>
                    <a:pt x="3792460" y="2522929"/>
                  </a:cubicBezTo>
                  <a:cubicBezTo>
                    <a:pt x="3773422" y="2575250"/>
                    <a:pt x="3732525" y="2616193"/>
                    <a:pt x="3680171" y="2635295"/>
                  </a:cubicBezTo>
                  <a:cubicBezTo>
                    <a:pt x="3643857" y="2650410"/>
                    <a:pt x="3589563" y="2650742"/>
                    <a:pt x="3498780" y="2650742"/>
                  </a:cubicBezTo>
                  <a:lnTo>
                    <a:pt x="309193" y="2650742"/>
                  </a:lnTo>
                  <a:cubicBezTo>
                    <a:pt x="218409" y="2650742"/>
                    <a:pt x="164116" y="2650410"/>
                    <a:pt x="127802" y="2635295"/>
                  </a:cubicBezTo>
                  <a:cubicBezTo>
                    <a:pt x="75447" y="2616193"/>
                    <a:pt x="34551" y="2575250"/>
                    <a:pt x="15513" y="2522929"/>
                  </a:cubicBezTo>
                  <a:cubicBezTo>
                    <a:pt x="353" y="2486636"/>
                    <a:pt x="0" y="2432238"/>
                    <a:pt x="0" y="2341548"/>
                  </a:cubicBezTo>
                  <a:lnTo>
                    <a:pt x="0" y="1270001"/>
                  </a:lnTo>
                  <a:lnTo>
                    <a:pt x="0" y="856866"/>
                  </a:lnTo>
                  <a:close/>
                </a:path>
              </a:pathLst>
            </a:custGeom>
            <a:solidFill>
              <a:srgbClr val="002060"/>
            </a:solidFill>
            <a:ln w="12700">
              <a:miter lim="400000"/>
            </a:ln>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7194" name="Mary…">
              <a:extLst>
                <a:ext uri="{FF2B5EF4-FFF2-40B4-BE49-F238E27FC236}">
                  <a16:creationId xmlns="" xmlns:a16="http://schemas.microsoft.com/office/drawing/2014/main" id="{80FD264E-8E89-4845-B908-5052401D41E1}"/>
                </a:ext>
              </a:extLst>
            </p:cNvPr>
            <p:cNvSpPr txBox="1">
              <a:spLocks noChangeArrowheads="1"/>
            </p:cNvSpPr>
            <p:nvPr/>
          </p:nvSpPr>
          <p:spPr bwMode="auto">
            <a:xfrm>
              <a:off x="918143" y="8951720"/>
              <a:ext cx="3520736" cy="3587562"/>
            </a:xfrm>
            <a:prstGeom prst="rect">
              <a:avLst/>
            </a:prstGeom>
            <a:solidFill>
              <a:srgbClr val="002060"/>
            </a:solidFill>
            <a:ln>
              <a:noFill/>
            </a:ln>
            <a:extLs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t">
              <a:spAutoFit/>
            </a:bodyPr>
            <a:lstStyle>
              <a:lvl1pPr defTabSz="457200" eaLnBrk="0" hangingPunct="0">
                <a:defRPr sz="3000" b="1">
                  <a:solidFill>
                    <a:srgbClr val="000000"/>
                  </a:solidFill>
                  <a:latin typeface="Helvetica Neue"/>
                  <a:ea typeface="Helvetica Neue"/>
                  <a:cs typeface="Helvetica Neue"/>
                  <a:sym typeface="Helvetica Neue"/>
                </a:defRPr>
              </a:lvl1pPr>
              <a:lvl2pPr marL="742950" indent="-285750" defTabSz="457200" eaLnBrk="0" hangingPunct="0">
                <a:defRPr sz="3000" b="1">
                  <a:solidFill>
                    <a:srgbClr val="000000"/>
                  </a:solidFill>
                  <a:latin typeface="Helvetica Neue"/>
                  <a:ea typeface="Helvetica Neue"/>
                  <a:cs typeface="Helvetica Neue"/>
                  <a:sym typeface="Helvetica Neue"/>
                </a:defRPr>
              </a:lvl2pPr>
              <a:lvl3pPr marL="1143000" indent="-228600" defTabSz="457200" eaLnBrk="0" hangingPunct="0">
                <a:defRPr sz="3000" b="1">
                  <a:solidFill>
                    <a:srgbClr val="000000"/>
                  </a:solidFill>
                  <a:latin typeface="Helvetica Neue"/>
                  <a:ea typeface="Helvetica Neue"/>
                  <a:cs typeface="Helvetica Neue"/>
                  <a:sym typeface="Helvetica Neue"/>
                </a:defRPr>
              </a:lvl3pPr>
              <a:lvl4pPr marL="1600200" indent="-228600" defTabSz="457200" eaLnBrk="0" hangingPunct="0">
                <a:defRPr sz="3000" b="1">
                  <a:solidFill>
                    <a:srgbClr val="000000"/>
                  </a:solidFill>
                  <a:latin typeface="Helvetica Neue"/>
                  <a:ea typeface="Helvetica Neue"/>
                  <a:cs typeface="Helvetica Neue"/>
                  <a:sym typeface="Helvetica Neue"/>
                </a:defRPr>
              </a:lvl4pPr>
              <a:lvl5pPr marL="2057400" indent="-228600" defTabSz="457200" eaLnBrk="0" hangingPunct="0">
                <a:defRPr sz="3000" b="1">
                  <a:solidFill>
                    <a:srgbClr val="000000"/>
                  </a:solidFill>
                  <a:latin typeface="Helvetica Neue"/>
                  <a:ea typeface="Helvetica Neue"/>
                  <a:cs typeface="Helvetica Neue"/>
                  <a:sym typeface="Helvetica Neue"/>
                </a:defRPr>
              </a:lvl5pPr>
              <a:lvl6pPr marL="25146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algn="ctr"/>
              <a:r>
                <a:rPr lang="ru-RU" sz="3200" dirty="0">
                  <a:solidFill>
                    <a:schemeClr val="bg1"/>
                  </a:solidFill>
                  <a:ea typeface="Montserrat Bold" panose="00000800000000000000" pitchFamily="2" charset="0"/>
                  <a:cs typeface="Montserrat Bold" panose="00000800000000000000" pitchFamily="2" charset="0"/>
                  <a:sym typeface="Montserrat Bold" panose="00000800000000000000" pitchFamily="2" charset="0"/>
                </a:rPr>
                <a:t>И</a:t>
              </a:r>
              <a:r>
                <a:rPr lang="ru-RU" sz="3200" b="0" dirty="0">
                  <a:solidFill>
                    <a:schemeClr val="bg1"/>
                  </a:solidFill>
                  <a:ea typeface="Montserrat Bold" panose="00000800000000000000" pitchFamily="2" charset="0"/>
                  <a:cs typeface="Montserrat Bold" panose="00000800000000000000" pitchFamily="2" charset="0"/>
                  <a:sym typeface="Montserrat Bold" panose="00000800000000000000" pitchFamily="2" charset="0"/>
                </a:rPr>
                <a:t>зменение структуры урока, если тему урока большинство учащихся считают сложной для понимания.</a:t>
              </a:r>
              <a:endParaRPr lang="ru-RU" sz="3200" dirty="0">
                <a:solidFill>
                  <a:schemeClr val="bg1"/>
                </a:solidFill>
              </a:endParaRPr>
            </a:p>
          </p:txBody>
        </p:sp>
      </p:grpSp>
      <p:grpSp>
        <p:nvGrpSpPr>
          <p:cNvPr id="5" name="Group 22">
            <a:extLst>
              <a:ext uri="{FF2B5EF4-FFF2-40B4-BE49-F238E27FC236}">
                <a16:creationId xmlns="" xmlns:a16="http://schemas.microsoft.com/office/drawing/2014/main" id="{36A0A82F-B0CB-48B5-8950-BAA8B6F90EBB}"/>
              </a:ext>
            </a:extLst>
          </p:cNvPr>
          <p:cNvGrpSpPr/>
          <p:nvPr/>
        </p:nvGrpSpPr>
        <p:grpSpPr>
          <a:xfrm>
            <a:off x="4675132" y="5093454"/>
            <a:ext cx="3807620" cy="6094027"/>
            <a:chOff x="7866156" y="5250740"/>
            <a:chExt cx="3807620" cy="2650742"/>
          </a:xfrm>
          <a:solidFill>
            <a:srgbClr val="002060"/>
          </a:solidFill>
        </p:grpSpPr>
        <p:sp>
          <p:nvSpPr>
            <p:cNvPr id="48" name="Freeform 47">
              <a:extLst>
                <a:ext uri="{FF2B5EF4-FFF2-40B4-BE49-F238E27FC236}">
                  <a16:creationId xmlns="" xmlns:a16="http://schemas.microsoft.com/office/drawing/2014/main" id="{A35B7C54-183E-4B3C-8406-15DCCBF069DB}"/>
                </a:ext>
              </a:extLst>
            </p:cNvPr>
            <p:cNvSpPr/>
            <p:nvPr/>
          </p:nvSpPr>
          <p:spPr>
            <a:xfrm>
              <a:off x="7866156" y="5250740"/>
              <a:ext cx="3807620" cy="2650742"/>
            </a:xfrm>
            <a:custGeom>
              <a:avLst/>
              <a:gdLst>
                <a:gd name="connsiteX0" fmla="*/ 0 w 3807620"/>
                <a:gd name="connsiteY0" fmla="*/ 0 h 2650742"/>
                <a:gd name="connsiteX1" fmla="*/ 856866 w 3807620"/>
                <a:gd name="connsiteY1" fmla="*/ 856866 h 2650742"/>
                <a:gd name="connsiteX2" fmla="*/ 3807620 w 3807620"/>
                <a:gd name="connsiteY2" fmla="*/ 856866 h 2650742"/>
                <a:gd name="connsiteX3" fmla="*/ 3807620 w 3807620"/>
                <a:gd name="connsiteY3" fmla="*/ 2341548 h 2650742"/>
                <a:gd name="connsiteX4" fmla="*/ 3792460 w 3807620"/>
                <a:gd name="connsiteY4" fmla="*/ 2522929 h 2650742"/>
                <a:gd name="connsiteX5" fmla="*/ 3680170 w 3807620"/>
                <a:gd name="connsiteY5" fmla="*/ 2635295 h 2650742"/>
                <a:gd name="connsiteX6" fmla="*/ 3498780 w 3807620"/>
                <a:gd name="connsiteY6" fmla="*/ 2650742 h 2650742"/>
                <a:gd name="connsiteX7" fmla="*/ 309193 w 3807620"/>
                <a:gd name="connsiteY7" fmla="*/ 2650742 h 2650742"/>
                <a:gd name="connsiteX8" fmla="*/ 127802 w 3807620"/>
                <a:gd name="connsiteY8" fmla="*/ 2635295 h 2650742"/>
                <a:gd name="connsiteX9" fmla="*/ 15513 w 3807620"/>
                <a:gd name="connsiteY9" fmla="*/ 2522929 h 2650742"/>
                <a:gd name="connsiteX10" fmla="*/ 0 w 3807620"/>
                <a:gd name="connsiteY10" fmla="*/ 2341548 h 2650742"/>
                <a:gd name="connsiteX11" fmla="*/ 0 w 3807620"/>
                <a:gd name="connsiteY11" fmla="*/ 1270001 h 2650742"/>
                <a:gd name="connsiteX12" fmla="*/ 0 w 3807620"/>
                <a:gd name="connsiteY12" fmla="*/ 856866 h 26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07620" h="2650742">
                  <a:moveTo>
                    <a:pt x="0" y="0"/>
                  </a:moveTo>
                  <a:lnTo>
                    <a:pt x="856866" y="856866"/>
                  </a:lnTo>
                  <a:lnTo>
                    <a:pt x="3807620" y="856866"/>
                  </a:lnTo>
                  <a:lnTo>
                    <a:pt x="3807620" y="2341548"/>
                  </a:lnTo>
                  <a:cubicBezTo>
                    <a:pt x="3807620" y="2432238"/>
                    <a:pt x="3807620" y="2486636"/>
                    <a:pt x="3792460" y="2522929"/>
                  </a:cubicBezTo>
                  <a:cubicBezTo>
                    <a:pt x="3773422" y="2575250"/>
                    <a:pt x="3732525" y="2616193"/>
                    <a:pt x="3680170" y="2635295"/>
                  </a:cubicBezTo>
                  <a:cubicBezTo>
                    <a:pt x="3643857" y="2650410"/>
                    <a:pt x="3589563" y="2650742"/>
                    <a:pt x="3498780" y="2650742"/>
                  </a:cubicBezTo>
                  <a:lnTo>
                    <a:pt x="309193" y="2650742"/>
                  </a:lnTo>
                  <a:cubicBezTo>
                    <a:pt x="218410" y="2650742"/>
                    <a:pt x="164116" y="2650410"/>
                    <a:pt x="127802" y="2635295"/>
                  </a:cubicBezTo>
                  <a:cubicBezTo>
                    <a:pt x="75448" y="2616193"/>
                    <a:pt x="34551" y="2575250"/>
                    <a:pt x="15513" y="2522929"/>
                  </a:cubicBezTo>
                  <a:cubicBezTo>
                    <a:pt x="353" y="2486636"/>
                    <a:pt x="0" y="2432238"/>
                    <a:pt x="0" y="2341548"/>
                  </a:cubicBezTo>
                  <a:lnTo>
                    <a:pt x="0" y="1270001"/>
                  </a:lnTo>
                  <a:lnTo>
                    <a:pt x="0" y="856866"/>
                  </a:lnTo>
                  <a:close/>
                </a:path>
              </a:pathLst>
            </a:custGeom>
            <a:grpFill/>
            <a:ln w="12700">
              <a:miter lim="400000"/>
            </a:ln>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356" name="Max…">
              <a:extLst>
                <a:ext uri="{FF2B5EF4-FFF2-40B4-BE49-F238E27FC236}">
                  <a16:creationId xmlns="" xmlns:a16="http://schemas.microsoft.com/office/drawing/2014/main" id="{783FBC69-DFA3-47D5-8A42-3DBA595CD3BE}"/>
                </a:ext>
              </a:extLst>
            </p:cNvPr>
            <p:cNvSpPr txBox="1"/>
            <p:nvPr/>
          </p:nvSpPr>
          <p:spPr>
            <a:xfrm>
              <a:off x="8017094" y="6205156"/>
              <a:ext cx="3563604" cy="1544022"/>
            </a:xfrm>
            <a:prstGeom prst="rect">
              <a:avLst/>
            </a:prstGeom>
            <a:grpFill/>
            <a:ln w="12700">
              <a:miter lim="400000"/>
            </a:ln>
            <a:extLst>
              <a:ext uri="{C572A759-6A51-4108-AA02-DFA0A04FC94B}"/>
            </a:extLst>
          </p:spPr>
          <p:txBody>
            <a:bodyPr wrap="square" lIns="50800" tIns="50800" rIns="50800" bIns="50800" anchor="t">
              <a:spAutoFit/>
            </a:bodyPr>
            <a:lstStyle/>
            <a:p>
              <a:pPr algn="ctr" defTabSz="457200">
                <a:spcBef>
                  <a:spcPts val="0"/>
                </a:spcBef>
                <a:spcAft>
                  <a:spcPts val="0"/>
                </a:spcAft>
                <a:defRPr sz="3600" b="0">
                  <a:solidFill>
                    <a:srgbClr val="242423"/>
                  </a:solidFill>
                  <a:latin typeface="Montserrat Bold"/>
                  <a:ea typeface="Montserrat Bold"/>
                  <a:cs typeface="Montserrat Bold"/>
                  <a:sym typeface="Montserrat Bold"/>
                </a:defRPr>
              </a:pPr>
              <a:r>
                <a:rPr lang="ru-RU" sz="2800" b="0" kern="0" dirty="0">
                  <a:solidFill>
                    <a:schemeClr val="bg1"/>
                  </a:solidFill>
                  <a:sym typeface="Montserrat Bold"/>
                </a:rPr>
                <a:t>Оказание учителем индивидуальной помощи, если у учащихся возникают сложности с пониманием какой-либо темы или задания</a:t>
              </a:r>
              <a:endParaRPr lang="ru-RU" sz="2800" dirty="0">
                <a:solidFill>
                  <a:schemeClr val="bg1"/>
                </a:solidFill>
              </a:endParaRPr>
            </a:p>
          </p:txBody>
        </p:sp>
      </p:grpSp>
      <p:grpSp>
        <p:nvGrpSpPr>
          <p:cNvPr id="6" name="Group 23">
            <a:extLst>
              <a:ext uri="{FF2B5EF4-FFF2-40B4-BE49-F238E27FC236}">
                <a16:creationId xmlns="" xmlns:a16="http://schemas.microsoft.com/office/drawing/2014/main" id="{16149B0E-3124-4DE0-91FF-C4B5E4A340F2}"/>
              </a:ext>
            </a:extLst>
          </p:cNvPr>
          <p:cNvGrpSpPr>
            <a:grpSpLocks/>
          </p:cNvGrpSpPr>
          <p:nvPr/>
        </p:nvGrpSpPr>
        <p:grpSpPr bwMode="auto">
          <a:xfrm>
            <a:off x="9096677" y="5168743"/>
            <a:ext cx="3809106" cy="6094413"/>
            <a:chOff x="12748857" y="5847201"/>
            <a:chExt cx="3808314" cy="2650742"/>
          </a:xfrm>
        </p:grpSpPr>
        <p:sp>
          <p:nvSpPr>
            <p:cNvPr id="49" name="Freeform 48">
              <a:extLst>
                <a:ext uri="{FF2B5EF4-FFF2-40B4-BE49-F238E27FC236}">
                  <a16:creationId xmlns="" xmlns:a16="http://schemas.microsoft.com/office/drawing/2014/main" id="{3B58D1CA-F491-4B8E-BA43-C754AF13C91B}"/>
                </a:ext>
              </a:extLst>
            </p:cNvPr>
            <p:cNvSpPr/>
            <p:nvPr/>
          </p:nvSpPr>
          <p:spPr>
            <a:xfrm>
              <a:off x="12748857" y="5847201"/>
              <a:ext cx="3807620" cy="2650742"/>
            </a:xfrm>
            <a:custGeom>
              <a:avLst/>
              <a:gdLst>
                <a:gd name="connsiteX0" fmla="*/ 0 w 3807620"/>
                <a:gd name="connsiteY0" fmla="*/ 0 h 2650742"/>
                <a:gd name="connsiteX1" fmla="*/ 856866 w 3807620"/>
                <a:gd name="connsiteY1" fmla="*/ 856866 h 2650742"/>
                <a:gd name="connsiteX2" fmla="*/ 3807620 w 3807620"/>
                <a:gd name="connsiteY2" fmla="*/ 856866 h 2650742"/>
                <a:gd name="connsiteX3" fmla="*/ 3807620 w 3807620"/>
                <a:gd name="connsiteY3" fmla="*/ 2341548 h 2650742"/>
                <a:gd name="connsiteX4" fmla="*/ 3792460 w 3807620"/>
                <a:gd name="connsiteY4" fmla="*/ 2522929 h 2650742"/>
                <a:gd name="connsiteX5" fmla="*/ 3680170 w 3807620"/>
                <a:gd name="connsiteY5" fmla="*/ 2635295 h 2650742"/>
                <a:gd name="connsiteX6" fmla="*/ 3498780 w 3807620"/>
                <a:gd name="connsiteY6" fmla="*/ 2650742 h 2650742"/>
                <a:gd name="connsiteX7" fmla="*/ 309193 w 3807620"/>
                <a:gd name="connsiteY7" fmla="*/ 2650742 h 2650742"/>
                <a:gd name="connsiteX8" fmla="*/ 127802 w 3807620"/>
                <a:gd name="connsiteY8" fmla="*/ 2635295 h 2650742"/>
                <a:gd name="connsiteX9" fmla="*/ 15513 w 3807620"/>
                <a:gd name="connsiteY9" fmla="*/ 2522929 h 2650742"/>
                <a:gd name="connsiteX10" fmla="*/ 0 w 3807620"/>
                <a:gd name="connsiteY10" fmla="*/ 2341548 h 2650742"/>
                <a:gd name="connsiteX11" fmla="*/ 0 w 3807620"/>
                <a:gd name="connsiteY11" fmla="*/ 1270001 h 2650742"/>
                <a:gd name="connsiteX12" fmla="*/ 0 w 3807620"/>
                <a:gd name="connsiteY12" fmla="*/ 856866 h 26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07620" h="2650742">
                  <a:moveTo>
                    <a:pt x="0" y="0"/>
                  </a:moveTo>
                  <a:lnTo>
                    <a:pt x="856866" y="856866"/>
                  </a:lnTo>
                  <a:lnTo>
                    <a:pt x="3807620" y="856866"/>
                  </a:lnTo>
                  <a:lnTo>
                    <a:pt x="3807620" y="2341548"/>
                  </a:lnTo>
                  <a:cubicBezTo>
                    <a:pt x="3807620" y="2432238"/>
                    <a:pt x="3807620" y="2486636"/>
                    <a:pt x="3792460" y="2522929"/>
                  </a:cubicBezTo>
                  <a:cubicBezTo>
                    <a:pt x="3773422" y="2575250"/>
                    <a:pt x="3732525" y="2616193"/>
                    <a:pt x="3680170" y="2635295"/>
                  </a:cubicBezTo>
                  <a:cubicBezTo>
                    <a:pt x="3643857" y="2650410"/>
                    <a:pt x="3589563" y="2650742"/>
                    <a:pt x="3498780" y="2650742"/>
                  </a:cubicBezTo>
                  <a:lnTo>
                    <a:pt x="309193" y="2650742"/>
                  </a:lnTo>
                  <a:cubicBezTo>
                    <a:pt x="218409" y="2650742"/>
                    <a:pt x="164115" y="2650410"/>
                    <a:pt x="127802" y="2635295"/>
                  </a:cubicBezTo>
                  <a:cubicBezTo>
                    <a:pt x="75447" y="2616193"/>
                    <a:pt x="34551" y="2575250"/>
                    <a:pt x="15513" y="2522929"/>
                  </a:cubicBezTo>
                  <a:cubicBezTo>
                    <a:pt x="353" y="2486636"/>
                    <a:pt x="0" y="2432238"/>
                    <a:pt x="0" y="2341548"/>
                  </a:cubicBezTo>
                  <a:lnTo>
                    <a:pt x="0" y="1270001"/>
                  </a:lnTo>
                  <a:lnTo>
                    <a:pt x="0" y="856866"/>
                  </a:lnTo>
                  <a:close/>
                </a:path>
              </a:pathLst>
            </a:custGeom>
            <a:solidFill>
              <a:srgbClr val="002060"/>
            </a:solidFill>
            <a:ln w="12700">
              <a:miter lim="400000"/>
            </a:ln>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7192" name="Andy…">
              <a:extLst>
                <a:ext uri="{FF2B5EF4-FFF2-40B4-BE49-F238E27FC236}">
                  <a16:creationId xmlns="" xmlns:a16="http://schemas.microsoft.com/office/drawing/2014/main" id="{777ABE33-205F-47F8-8564-4D8B523C0268}"/>
                </a:ext>
              </a:extLst>
            </p:cNvPr>
            <p:cNvSpPr txBox="1">
              <a:spLocks noChangeArrowheads="1"/>
            </p:cNvSpPr>
            <p:nvPr/>
          </p:nvSpPr>
          <p:spPr bwMode="auto">
            <a:xfrm>
              <a:off x="12852792" y="6720750"/>
              <a:ext cx="3704379" cy="173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t">
              <a:spAutoFit/>
            </a:bodyPr>
            <a:lstStyle>
              <a:lvl1pPr defTabSz="457200" eaLnBrk="0" hangingPunct="0">
                <a:defRPr sz="3000" b="1">
                  <a:solidFill>
                    <a:srgbClr val="000000"/>
                  </a:solidFill>
                  <a:latin typeface="Helvetica Neue"/>
                  <a:ea typeface="Helvetica Neue"/>
                  <a:cs typeface="Helvetica Neue"/>
                  <a:sym typeface="Helvetica Neue"/>
                </a:defRPr>
              </a:lvl1pPr>
              <a:lvl2pPr marL="742950" indent="-285750" defTabSz="457200" eaLnBrk="0" hangingPunct="0">
                <a:defRPr sz="3000" b="1">
                  <a:solidFill>
                    <a:srgbClr val="000000"/>
                  </a:solidFill>
                  <a:latin typeface="Helvetica Neue"/>
                  <a:ea typeface="Helvetica Neue"/>
                  <a:cs typeface="Helvetica Neue"/>
                  <a:sym typeface="Helvetica Neue"/>
                </a:defRPr>
              </a:lvl2pPr>
              <a:lvl3pPr marL="1143000" indent="-228600" defTabSz="457200" eaLnBrk="0" hangingPunct="0">
                <a:defRPr sz="3000" b="1">
                  <a:solidFill>
                    <a:srgbClr val="000000"/>
                  </a:solidFill>
                  <a:latin typeface="Helvetica Neue"/>
                  <a:ea typeface="Helvetica Neue"/>
                  <a:cs typeface="Helvetica Neue"/>
                  <a:sym typeface="Helvetica Neue"/>
                </a:defRPr>
              </a:lvl3pPr>
              <a:lvl4pPr marL="1600200" indent="-228600" defTabSz="457200" eaLnBrk="0" hangingPunct="0">
                <a:defRPr sz="3000" b="1">
                  <a:solidFill>
                    <a:srgbClr val="000000"/>
                  </a:solidFill>
                  <a:latin typeface="Helvetica Neue"/>
                  <a:ea typeface="Helvetica Neue"/>
                  <a:cs typeface="Helvetica Neue"/>
                  <a:sym typeface="Helvetica Neue"/>
                </a:defRPr>
              </a:lvl4pPr>
              <a:lvl5pPr marL="2057400" indent="-228600" defTabSz="457200" eaLnBrk="0" hangingPunct="0">
                <a:defRPr sz="3000" b="1">
                  <a:solidFill>
                    <a:srgbClr val="000000"/>
                  </a:solidFill>
                  <a:latin typeface="Helvetica Neue"/>
                  <a:ea typeface="Helvetica Neue"/>
                  <a:cs typeface="Helvetica Neue"/>
                  <a:sym typeface="Helvetica Neue"/>
                </a:defRPr>
              </a:lvl5pPr>
              <a:lvl6pPr marL="25146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algn="ctr"/>
              <a:r>
                <a:rPr lang="ru-RU" sz="3600" b="0" dirty="0">
                  <a:solidFill>
                    <a:schemeClr val="bg1"/>
                  </a:solidFill>
                  <a:sym typeface="Montserrat Bold" panose="00000800000000000000" pitchFamily="2" charset="0"/>
                </a:rPr>
                <a:t>Планирование урока в соответствии с потребностями и уровнем подготовки класса</a:t>
              </a:r>
              <a:endParaRPr lang="ru-RU" dirty="0">
                <a:solidFill>
                  <a:schemeClr val="bg1"/>
                </a:solidFill>
              </a:endParaRPr>
            </a:p>
          </p:txBody>
        </p:sp>
      </p:grpSp>
      <p:grpSp>
        <p:nvGrpSpPr>
          <p:cNvPr id="9" name="Group 1">
            <a:extLst>
              <a:ext uri="{FF2B5EF4-FFF2-40B4-BE49-F238E27FC236}">
                <a16:creationId xmlns="" xmlns:a16="http://schemas.microsoft.com/office/drawing/2014/main" id="{73B24F41-3923-4C9A-9CA2-5DE3EC3AF1B6}"/>
              </a:ext>
            </a:extLst>
          </p:cNvPr>
          <p:cNvGrpSpPr>
            <a:grpSpLocks/>
          </p:cNvGrpSpPr>
          <p:nvPr/>
        </p:nvGrpSpPr>
        <p:grpSpPr bwMode="auto">
          <a:xfrm>
            <a:off x="8502" y="395287"/>
            <a:ext cx="15470645" cy="1678124"/>
            <a:chOff x="1002891" y="3611670"/>
            <a:chExt cx="12027847" cy="1677901"/>
          </a:xfrm>
        </p:grpSpPr>
        <p:sp>
          <p:nvSpPr>
            <p:cNvPr id="7187" name="Placeholder Demo Text">
              <a:extLst>
                <a:ext uri="{FF2B5EF4-FFF2-40B4-BE49-F238E27FC236}">
                  <a16:creationId xmlns="" xmlns:a16="http://schemas.microsoft.com/office/drawing/2014/main" id="{F1882F7A-0E6C-4BD6-A941-13BC60EB903E}"/>
                </a:ext>
              </a:extLst>
            </p:cNvPr>
            <p:cNvSpPr txBox="1">
              <a:spLocks noChangeArrowheads="1"/>
            </p:cNvSpPr>
            <p:nvPr/>
          </p:nvSpPr>
          <p:spPr bwMode="auto">
            <a:xfrm>
              <a:off x="1002891" y="3956050"/>
              <a:ext cx="12027847" cy="1333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t">
              <a:spAutoFit/>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algn="ctr"/>
              <a:r>
                <a:rPr lang="ru-RU" sz="8000" b="0" dirty="0">
                  <a:sym typeface="Montserrat Bold" panose="00000800000000000000" pitchFamily="2" charset="0"/>
                </a:rPr>
                <a:t>Практики адаптивного обучения</a:t>
              </a:r>
              <a:endParaRPr lang="ru-RU" altLang="nl-NL" sz="8000" dirty="0">
                <a:solidFill>
                  <a:schemeClr val="tx1"/>
                </a:solidFill>
                <a:latin typeface="Montserrat Bold"/>
              </a:endParaRPr>
            </a:p>
          </p:txBody>
        </p:sp>
        <p:sp>
          <p:nvSpPr>
            <p:cNvPr id="62" name="Rectangle">
              <a:extLst>
                <a:ext uri="{FF2B5EF4-FFF2-40B4-BE49-F238E27FC236}">
                  <a16:creationId xmlns="" xmlns:a16="http://schemas.microsoft.com/office/drawing/2014/main" id="{DE41C238-22D8-43F9-AFA0-64818BD1AD9E}"/>
                </a:ext>
              </a:extLst>
            </p:cNvPr>
            <p:cNvSpPr/>
            <p:nvPr/>
          </p:nvSpPr>
          <p:spPr>
            <a:xfrm>
              <a:off x="2920433" y="3611670"/>
              <a:ext cx="3323759" cy="144443"/>
            </a:xfrm>
            <a:prstGeom prst="rect">
              <a:avLst/>
            </a:prstGeom>
            <a:solidFill>
              <a:schemeClr val="accent1"/>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grpSp>
      <p:grpSp>
        <p:nvGrpSpPr>
          <p:cNvPr id="7184" name="Группа 68">
            <a:extLst>
              <a:ext uri="{FF2B5EF4-FFF2-40B4-BE49-F238E27FC236}">
                <a16:creationId xmlns="" xmlns:a16="http://schemas.microsoft.com/office/drawing/2014/main" id="{A00ADA73-F79B-4C4F-955A-EDEB8FEAD950}"/>
              </a:ext>
            </a:extLst>
          </p:cNvPr>
          <p:cNvGrpSpPr>
            <a:grpSpLocks/>
          </p:cNvGrpSpPr>
          <p:nvPr/>
        </p:nvGrpSpPr>
        <p:grpSpPr bwMode="auto">
          <a:xfrm>
            <a:off x="18034000" y="538163"/>
            <a:ext cx="5808663" cy="1133475"/>
            <a:chOff x="15963608" y="639676"/>
            <a:chExt cx="5809464" cy="1133476"/>
          </a:xfrm>
        </p:grpSpPr>
        <p:pic>
          <p:nvPicPr>
            <p:cNvPr id="7185" name="Рисунок 69">
              <a:extLst>
                <a:ext uri="{FF2B5EF4-FFF2-40B4-BE49-F238E27FC236}">
                  <a16:creationId xmlns="" xmlns:a16="http://schemas.microsoft.com/office/drawing/2014/main" id="{CC756003-DBBE-471A-96E6-3BB41A25994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963608" y="639677"/>
              <a:ext cx="3771900" cy="113347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7186" name="Рисунок 70">
              <a:extLst>
                <a:ext uri="{FF2B5EF4-FFF2-40B4-BE49-F238E27FC236}">
                  <a16:creationId xmlns="" xmlns:a16="http://schemas.microsoft.com/office/drawing/2014/main" id="{7A76B50F-0807-4915-A8A6-7EC67D8DEB9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735508" y="639676"/>
              <a:ext cx="2037564" cy="113347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pic>
      </p:grpSp>
      <p:pic>
        <p:nvPicPr>
          <p:cNvPr id="10" name="Рисунок 10" descr="Изображение выглядит как стол&#10;&#10;Автоматически созданное описание">
            <a:extLst>
              <a:ext uri="{FF2B5EF4-FFF2-40B4-BE49-F238E27FC236}">
                <a16:creationId xmlns="" xmlns:a16="http://schemas.microsoft.com/office/drawing/2014/main" id="{11F31189-C10D-454A-841A-8D237764934D}"/>
              </a:ext>
            </a:extLst>
          </p:cNvPr>
          <p:cNvPicPr>
            <a:picLocks noChangeAspect="1"/>
          </p:cNvPicPr>
          <p:nvPr/>
        </p:nvPicPr>
        <p:blipFill>
          <a:blip r:embed="rId8" cstate="print"/>
          <a:stretch>
            <a:fillRect/>
          </a:stretch>
        </p:blipFill>
        <p:spPr>
          <a:xfrm>
            <a:off x="13403919" y="3633765"/>
            <a:ext cx="10248900" cy="6248209"/>
          </a:xfrm>
          <a:prstGeom prst="rect">
            <a:avLst/>
          </a:prstGeom>
        </p:spPr>
      </p:pic>
      <p:sp>
        <p:nvSpPr>
          <p:cNvPr id="26" name="Прямоугольник 25"/>
          <p:cNvSpPr/>
          <p:nvPr/>
        </p:nvSpPr>
        <p:spPr>
          <a:xfrm>
            <a:off x="13962185" y="9914006"/>
            <a:ext cx="9054978" cy="923330"/>
          </a:xfrm>
          <a:prstGeom prst="rect">
            <a:avLst/>
          </a:prstGeom>
          <a:solidFill>
            <a:srgbClr val="EFDD6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fontAlgn="auto" hangingPunct="0">
              <a:spcBef>
                <a:spcPts val="0"/>
              </a:spcBef>
              <a:spcAft>
                <a:spcPts val="0"/>
              </a:spcAft>
            </a:pPr>
            <a:r>
              <a:rPr lang="ru-RU" sz="2000" b="0" dirty="0" smtClean="0">
                <a:solidFill>
                  <a:srgbClr val="002060"/>
                </a:solidFill>
                <a:latin typeface="+mn-lt"/>
                <a:ea typeface="+mn-ea"/>
                <a:cs typeface="+mn-cs"/>
                <a:sym typeface="Helvetica Neue Medium"/>
              </a:rPr>
              <a:t>Адаптивные педагогические практики и результаты по всем видам грамотности в ОО, различающихся средним уровнем индекса </a:t>
            </a:r>
            <a:r>
              <a:rPr lang="en-US" sz="2000" b="0" dirty="0" smtClean="0">
                <a:solidFill>
                  <a:srgbClr val="002060"/>
                </a:solidFill>
                <a:latin typeface="+mn-lt"/>
                <a:ea typeface="+mn-ea"/>
                <a:cs typeface="+mn-cs"/>
                <a:sym typeface="Helvetica Neue Medium"/>
              </a:rPr>
              <a:t>ESCS</a:t>
            </a:r>
            <a:r>
              <a:rPr lang="ru-RU" sz="2000" b="0" dirty="0" smtClean="0">
                <a:solidFill>
                  <a:srgbClr val="002060"/>
                </a:solidFill>
                <a:latin typeface="+mn-lt"/>
                <a:ea typeface="+mn-ea"/>
                <a:cs typeface="+mn-cs"/>
                <a:sym typeface="Helvetica Neue Medium"/>
              </a:rPr>
              <a:t> семей учащихся</a:t>
            </a:r>
            <a:endParaRPr kumimoji="0" lang="ru-RU" sz="2000" b="0" i="0" u="none" strike="noStrike" cap="none" spc="0" normalizeH="0" baseline="0" dirty="0">
              <a:ln>
                <a:noFill/>
              </a:ln>
              <a:solidFill>
                <a:srgbClr val="002060"/>
              </a:solidFill>
              <a:effectLst/>
              <a:uFillTx/>
              <a:latin typeface="+mn-lt"/>
              <a:ea typeface="+mn-ea"/>
              <a:cs typeface="+mn-cs"/>
              <a:sym typeface="Helvetica Neue Medium"/>
            </a:endParaRPr>
          </a:p>
        </p:txBody>
      </p:sp>
      <p:sp>
        <p:nvSpPr>
          <p:cNvPr id="28" name="Прямоугольник 27"/>
          <p:cNvSpPr/>
          <p:nvPr/>
        </p:nvSpPr>
        <p:spPr>
          <a:xfrm>
            <a:off x="16547123" y="10927457"/>
            <a:ext cx="5258257" cy="2154436"/>
          </a:xfrm>
          <a:prstGeom prst="rect">
            <a:avLst/>
          </a:prstGeom>
          <a:solidFill>
            <a:srgbClr val="EFDD6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002060"/>
                </a:solidFill>
                <a:effectLst/>
                <a:uFillTx/>
                <a:latin typeface="+mn-lt"/>
                <a:ea typeface="+mn-ea"/>
                <a:cs typeface="+mn-cs"/>
                <a:sym typeface="Helvetica Neue Medium"/>
              </a:rPr>
              <a:t>ESCS</a:t>
            </a:r>
            <a:r>
              <a:rPr kumimoji="0" lang="ru-RU" sz="2000" b="0" i="0" u="none" strike="noStrike" cap="none" spc="0" normalizeH="0" baseline="0" dirty="0" smtClean="0">
                <a:ln>
                  <a:noFill/>
                </a:ln>
                <a:solidFill>
                  <a:srgbClr val="002060"/>
                </a:solidFill>
                <a:effectLst/>
                <a:uFillTx/>
                <a:latin typeface="+mn-lt"/>
                <a:ea typeface="+mn-ea"/>
                <a:cs typeface="+mn-cs"/>
                <a:sym typeface="Helvetica Neue Medium"/>
              </a:rPr>
              <a:t> – индекс экономического, социального и культурного статуса семьи учащегося </a:t>
            </a:r>
            <a:r>
              <a:rPr kumimoji="0" lang="en-US" sz="2000" b="0" i="0" u="none" strike="noStrike" cap="none" spc="0" normalizeH="0" baseline="0" dirty="0" smtClean="0">
                <a:ln>
                  <a:noFill/>
                </a:ln>
                <a:solidFill>
                  <a:srgbClr val="002060"/>
                </a:solidFill>
                <a:effectLst/>
                <a:uFillTx/>
                <a:latin typeface="+mn-lt"/>
                <a:ea typeface="+mn-ea"/>
                <a:cs typeface="+mn-cs"/>
                <a:sym typeface="Helvetica Neue Medium"/>
              </a:rPr>
              <a:t>PISA</a:t>
            </a:r>
          </a:p>
          <a:p>
            <a:pPr algn="ctr" fontAlgn="auto" hangingPunct="0">
              <a:spcBef>
                <a:spcPts val="0"/>
              </a:spcBef>
              <a:spcAft>
                <a:spcPts val="0"/>
              </a:spcAft>
            </a:pPr>
            <a:r>
              <a:rPr lang="en-US" sz="2000" b="0" dirty="0" smtClean="0">
                <a:solidFill>
                  <a:srgbClr val="002060"/>
                </a:solidFill>
                <a:sym typeface="Helvetica Neue Medium"/>
              </a:rPr>
              <a:t>PISA –</a:t>
            </a:r>
            <a:r>
              <a:rPr lang="ru-RU" sz="2000" b="0" dirty="0" smtClean="0">
                <a:solidFill>
                  <a:srgbClr val="002060"/>
                </a:solidFill>
                <a:sym typeface="Helvetica Neue Medium"/>
              </a:rPr>
              <a:t>Международная программа по оценке образовательных достижений учащихся. </a:t>
            </a:r>
            <a:endParaRPr kumimoji="0" lang="en-US" sz="2000" b="0" i="0" u="none" strike="noStrike" cap="none" spc="0" normalizeH="0" baseline="0" dirty="0" smtClean="0">
              <a:ln>
                <a:noFill/>
              </a:ln>
              <a:solidFill>
                <a:srgbClr val="002060"/>
              </a:solidFill>
              <a:effectLst/>
              <a:uFillTx/>
              <a:latin typeface="+mn-lt"/>
              <a:ea typeface="+mn-ea"/>
              <a:cs typeface="+mn-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ru-RU" sz="2000" b="0" i="0" u="none" strike="noStrike" cap="none" spc="0" normalizeH="0" baseline="0" dirty="0">
              <a:ln>
                <a:noFill/>
              </a:ln>
              <a:solidFill>
                <a:srgbClr val="002060"/>
              </a:solidFill>
              <a:effectLst/>
              <a:uFillTx/>
              <a:latin typeface="+mn-lt"/>
              <a:ea typeface="+mn-ea"/>
              <a:cs typeface="+mn-cs"/>
              <a:sym typeface="Helvetica Neue Medium"/>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871681" y="653831"/>
            <a:ext cx="22640640" cy="1630251"/>
          </a:xfrm>
          <a:prstGeom prst="rect">
            <a:avLst/>
          </a:prstGeom>
          <a:noFill/>
          <a:ln w="9525" cap="flat">
            <a:noFill/>
            <a:round/>
            <a:headEnd/>
            <a:tailEnd/>
          </a:ln>
          <a:effectLst/>
        </p:spPr>
        <p:txBody>
          <a:bodyPr lIns="0" tIns="0" rIns="0" bIns="0" anchor="b"/>
          <a:lstStyle/>
          <a:p>
            <a:pPr>
              <a:tabLst>
                <a:tab pos="970318" algn="l"/>
                <a:tab pos="1940634" algn="l"/>
                <a:tab pos="2910953" algn="l"/>
                <a:tab pos="3881269" algn="l"/>
                <a:tab pos="4851587" algn="l"/>
                <a:tab pos="5821903" algn="l"/>
                <a:tab pos="6792221" algn="l"/>
                <a:tab pos="7762537" algn="l"/>
                <a:tab pos="8732855" algn="l"/>
                <a:tab pos="9703171" algn="l"/>
                <a:tab pos="10673490" algn="l"/>
                <a:tab pos="11643806" algn="l"/>
                <a:tab pos="12614124" algn="l"/>
                <a:tab pos="13584440" algn="l"/>
                <a:tab pos="14554758" algn="l"/>
                <a:tab pos="15525074" algn="l"/>
                <a:tab pos="16495393" algn="l"/>
                <a:tab pos="17465709" algn="l"/>
                <a:tab pos="18436027" algn="l"/>
                <a:tab pos="19406343" algn="l"/>
              </a:tabLst>
            </a:pPr>
            <a:r>
              <a:rPr lang="ru-RU" sz="6900" dirty="0">
                <a:latin typeface="Source Sans Pro Black" charset="0"/>
                <a:cs typeface="DejaVu Sans" charset="0"/>
              </a:rPr>
              <a:t>8 критериев хорошей организации урока</a:t>
            </a:r>
          </a:p>
        </p:txBody>
      </p:sp>
      <p:sp>
        <p:nvSpPr>
          <p:cNvPr id="4098" name="Rectangle 2"/>
          <p:cNvSpPr>
            <a:spLocks noChangeArrowheads="1"/>
          </p:cNvSpPr>
          <p:nvPr/>
        </p:nvSpPr>
        <p:spPr bwMode="auto">
          <a:xfrm>
            <a:off x="871682" y="3591738"/>
            <a:ext cx="22202880" cy="8491131"/>
          </a:xfrm>
          <a:prstGeom prst="rect">
            <a:avLst/>
          </a:prstGeom>
          <a:noFill/>
          <a:ln w="9525" cap="flat">
            <a:noFill/>
            <a:round/>
            <a:headEnd/>
            <a:tailEnd/>
          </a:ln>
          <a:effectLst/>
        </p:spPr>
        <p:txBody>
          <a:bodyPr lIns="0" tIns="0" rIns="0" bIns="0"/>
          <a:lstStyle/>
          <a:p>
            <a:pPr>
              <a:tabLst>
                <a:tab pos="970318" algn="l"/>
                <a:tab pos="1940634" algn="l"/>
                <a:tab pos="2910953" algn="l"/>
                <a:tab pos="3881269" algn="l"/>
                <a:tab pos="4851587" algn="l"/>
                <a:tab pos="5821903" algn="l"/>
                <a:tab pos="6792221" algn="l"/>
                <a:tab pos="7762537" algn="l"/>
                <a:tab pos="8732855" algn="l"/>
                <a:tab pos="9703171" algn="l"/>
                <a:tab pos="10673490" algn="l"/>
                <a:tab pos="11643806" algn="l"/>
                <a:tab pos="12614124" algn="l"/>
                <a:tab pos="13584440" algn="l"/>
                <a:tab pos="14554758" algn="l"/>
                <a:tab pos="15525074" algn="l"/>
                <a:tab pos="16495393" algn="l"/>
                <a:tab pos="17465709" algn="l"/>
                <a:tab pos="18436027" algn="l"/>
                <a:tab pos="19406343" algn="l"/>
              </a:tabLst>
            </a:pPr>
            <a:r>
              <a:rPr lang="ru-RU" sz="5600" dirty="0">
                <a:latin typeface="Source Sans Pro Light" charset="0"/>
                <a:cs typeface="DejaVu Sans" charset="0"/>
              </a:rPr>
              <a:t>1. Стимулирование потребности к знаниям.</a:t>
            </a:r>
          </a:p>
          <a:p>
            <a:pPr>
              <a:tabLst>
                <a:tab pos="970318" algn="l"/>
                <a:tab pos="1940634" algn="l"/>
                <a:tab pos="2910953" algn="l"/>
                <a:tab pos="3881269" algn="l"/>
                <a:tab pos="4851587" algn="l"/>
                <a:tab pos="5821903" algn="l"/>
                <a:tab pos="6792221" algn="l"/>
                <a:tab pos="7762537" algn="l"/>
                <a:tab pos="8732855" algn="l"/>
                <a:tab pos="9703171" algn="l"/>
                <a:tab pos="10673490" algn="l"/>
                <a:tab pos="11643806" algn="l"/>
                <a:tab pos="12614124" algn="l"/>
                <a:tab pos="13584440" algn="l"/>
                <a:tab pos="14554758" algn="l"/>
                <a:tab pos="15525074" algn="l"/>
                <a:tab pos="16495393" algn="l"/>
                <a:tab pos="17465709" algn="l"/>
                <a:tab pos="18436027" algn="l"/>
                <a:tab pos="19406343" algn="l"/>
              </a:tabLst>
            </a:pPr>
            <a:r>
              <a:rPr lang="ru-RU" sz="5600" dirty="0">
                <a:latin typeface="Source Sans Pro Light" charset="0"/>
                <a:cs typeface="DejaVu Sans" charset="0"/>
              </a:rPr>
              <a:t>2. Предусмотреть время в течение урока, когда ученики могут поразмышлять, обменяться мнениями.</a:t>
            </a:r>
          </a:p>
          <a:p>
            <a:pPr>
              <a:tabLst>
                <a:tab pos="970318" algn="l"/>
                <a:tab pos="1940634" algn="l"/>
                <a:tab pos="2910953" algn="l"/>
                <a:tab pos="3881269" algn="l"/>
                <a:tab pos="4851587" algn="l"/>
                <a:tab pos="5821903" algn="l"/>
                <a:tab pos="6792221" algn="l"/>
                <a:tab pos="7762537" algn="l"/>
                <a:tab pos="8732855" algn="l"/>
                <a:tab pos="9703171" algn="l"/>
                <a:tab pos="10673490" algn="l"/>
                <a:tab pos="11643806" algn="l"/>
                <a:tab pos="12614124" algn="l"/>
                <a:tab pos="13584440" algn="l"/>
                <a:tab pos="14554758" algn="l"/>
                <a:tab pos="15525074" algn="l"/>
                <a:tab pos="16495393" algn="l"/>
                <a:tab pos="17465709" algn="l"/>
                <a:tab pos="18436027" algn="l"/>
                <a:tab pos="19406343" algn="l"/>
              </a:tabLst>
            </a:pPr>
            <a:r>
              <a:rPr lang="ru-RU" sz="5600" dirty="0">
                <a:latin typeface="Source Sans Pro Light" charset="0"/>
                <a:cs typeface="DejaVu Sans" charset="0"/>
              </a:rPr>
              <a:t>3. Развитие глубоких технических знаний в одной или более областей.</a:t>
            </a:r>
          </a:p>
          <a:p>
            <a:pPr>
              <a:tabLst>
                <a:tab pos="970318" algn="l"/>
                <a:tab pos="1940634" algn="l"/>
                <a:tab pos="2910953" algn="l"/>
                <a:tab pos="3881269" algn="l"/>
                <a:tab pos="4851587" algn="l"/>
                <a:tab pos="5821903" algn="l"/>
                <a:tab pos="6792221" algn="l"/>
                <a:tab pos="7762537" algn="l"/>
                <a:tab pos="8732855" algn="l"/>
                <a:tab pos="9703171" algn="l"/>
                <a:tab pos="10673490" algn="l"/>
                <a:tab pos="11643806" algn="l"/>
                <a:tab pos="12614124" algn="l"/>
                <a:tab pos="13584440" algn="l"/>
                <a:tab pos="14554758" algn="l"/>
                <a:tab pos="15525074" algn="l"/>
                <a:tab pos="16495393" algn="l"/>
                <a:tab pos="17465709" algn="l"/>
                <a:tab pos="18436027" algn="l"/>
                <a:tab pos="19406343" algn="l"/>
              </a:tabLst>
            </a:pPr>
            <a:r>
              <a:rPr lang="ru-RU" sz="5600" dirty="0">
                <a:latin typeface="Source Sans Pro Light" charset="0"/>
                <a:cs typeface="DejaVu Sans" charset="0"/>
              </a:rPr>
              <a:t>4. Разработка какого-нибудь продукта.</a:t>
            </a:r>
          </a:p>
          <a:p>
            <a:pPr>
              <a:tabLst>
                <a:tab pos="970318" algn="l"/>
                <a:tab pos="1940634" algn="l"/>
                <a:tab pos="2910953" algn="l"/>
                <a:tab pos="3881269" algn="l"/>
                <a:tab pos="4851587" algn="l"/>
                <a:tab pos="5821903" algn="l"/>
                <a:tab pos="6792221" algn="l"/>
                <a:tab pos="7762537" algn="l"/>
                <a:tab pos="8732855" algn="l"/>
                <a:tab pos="9703171" algn="l"/>
                <a:tab pos="10673490" algn="l"/>
                <a:tab pos="11643806" algn="l"/>
                <a:tab pos="12614124" algn="l"/>
                <a:tab pos="13584440" algn="l"/>
                <a:tab pos="14554758" algn="l"/>
                <a:tab pos="15525074" algn="l"/>
                <a:tab pos="16495393" algn="l"/>
                <a:tab pos="17465709" algn="l"/>
                <a:tab pos="18436027" algn="l"/>
                <a:tab pos="19406343" algn="l"/>
              </a:tabLst>
            </a:pPr>
            <a:r>
              <a:rPr lang="ru-RU" sz="5600" dirty="0">
                <a:latin typeface="Source Sans Pro Light" charset="0"/>
                <a:cs typeface="DejaVu Sans" charset="0"/>
              </a:rPr>
              <a:t>5. Вовлечение учащихся в проектирование, процесс разработки продукта, решения.</a:t>
            </a:r>
          </a:p>
          <a:p>
            <a:pPr>
              <a:tabLst>
                <a:tab pos="970318" algn="l"/>
                <a:tab pos="1940634" algn="l"/>
                <a:tab pos="2910953" algn="l"/>
                <a:tab pos="3881269" algn="l"/>
                <a:tab pos="4851587" algn="l"/>
                <a:tab pos="5821903" algn="l"/>
                <a:tab pos="6792221" algn="l"/>
                <a:tab pos="7762537" algn="l"/>
                <a:tab pos="8732855" algn="l"/>
                <a:tab pos="9703171" algn="l"/>
                <a:tab pos="10673490" algn="l"/>
                <a:tab pos="11643806" algn="l"/>
                <a:tab pos="12614124" algn="l"/>
                <a:tab pos="13584440" algn="l"/>
                <a:tab pos="14554758" algn="l"/>
                <a:tab pos="15525074" algn="l"/>
                <a:tab pos="16495393" algn="l"/>
                <a:tab pos="17465709" algn="l"/>
                <a:tab pos="18436027" algn="l"/>
                <a:tab pos="19406343" algn="l"/>
              </a:tabLst>
            </a:pPr>
            <a:r>
              <a:rPr lang="ru-RU" sz="5600" dirty="0">
                <a:latin typeface="Source Sans Pro Light" charset="0"/>
                <a:cs typeface="DejaVu Sans" charset="0"/>
              </a:rPr>
              <a:t>6. Рассмотрение задач с разных точек зрения.</a:t>
            </a:r>
          </a:p>
          <a:p>
            <a:pPr>
              <a:tabLst>
                <a:tab pos="970318" algn="l"/>
                <a:tab pos="1940634" algn="l"/>
                <a:tab pos="2910953" algn="l"/>
                <a:tab pos="3881269" algn="l"/>
                <a:tab pos="4851587" algn="l"/>
                <a:tab pos="5821903" algn="l"/>
                <a:tab pos="6792221" algn="l"/>
                <a:tab pos="7762537" algn="l"/>
                <a:tab pos="8732855" algn="l"/>
                <a:tab pos="9703171" algn="l"/>
                <a:tab pos="10673490" algn="l"/>
                <a:tab pos="11643806" algn="l"/>
                <a:tab pos="12614124" algn="l"/>
                <a:tab pos="13584440" algn="l"/>
                <a:tab pos="14554758" algn="l"/>
                <a:tab pos="15525074" algn="l"/>
                <a:tab pos="16495393" algn="l"/>
                <a:tab pos="17465709" algn="l"/>
                <a:tab pos="18436027" algn="l"/>
                <a:tab pos="19406343" algn="l"/>
              </a:tabLst>
            </a:pPr>
            <a:r>
              <a:rPr lang="ru-RU" sz="5600" dirty="0">
                <a:latin typeface="Source Sans Pro Light" charset="0"/>
                <a:cs typeface="DejaVu Sans" charset="0"/>
              </a:rPr>
              <a:t>7. Предусмотреть неожиданности.</a:t>
            </a:r>
          </a:p>
          <a:p>
            <a:pPr>
              <a:tabLst>
                <a:tab pos="970318" algn="l"/>
                <a:tab pos="1940634" algn="l"/>
                <a:tab pos="2910953" algn="l"/>
                <a:tab pos="3881269" algn="l"/>
                <a:tab pos="4851587" algn="l"/>
                <a:tab pos="5821903" algn="l"/>
                <a:tab pos="6792221" algn="l"/>
                <a:tab pos="7762537" algn="l"/>
                <a:tab pos="8732855" algn="l"/>
                <a:tab pos="9703171" algn="l"/>
                <a:tab pos="10673490" algn="l"/>
                <a:tab pos="11643806" algn="l"/>
                <a:tab pos="12614124" algn="l"/>
                <a:tab pos="13584440" algn="l"/>
                <a:tab pos="14554758" algn="l"/>
                <a:tab pos="15525074" algn="l"/>
                <a:tab pos="16495393" algn="l"/>
                <a:tab pos="17465709" algn="l"/>
                <a:tab pos="18436027" algn="l"/>
                <a:tab pos="19406343" algn="l"/>
              </a:tabLst>
            </a:pPr>
            <a:r>
              <a:rPr lang="ru-RU" sz="5600" dirty="0">
                <a:latin typeface="Source Sans Pro Light" charset="0"/>
                <a:cs typeface="DejaVu Sans" charset="0"/>
              </a:rPr>
              <a:t>8. Стремление к большему. </a:t>
            </a:r>
          </a:p>
          <a:p>
            <a:pPr>
              <a:tabLst>
                <a:tab pos="970318" algn="l"/>
                <a:tab pos="1940634" algn="l"/>
                <a:tab pos="2910953" algn="l"/>
                <a:tab pos="3881269" algn="l"/>
                <a:tab pos="4851587" algn="l"/>
                <a:tab pos="5821903" algn="l"/>
                <a:tab pos="6792221" algn="l"/>
                <a:tab pos="7762537" algn="l"/>
                <a:tab pos="8732855" algn="l"/>
                <a:tab pos="9703171" algn="l"/>
                <a:tab pos="10673490" algn="l"/>
                <a:tab pos="11643806" algn="l"/>
                <a:tab pos="12614124" algn="l"/>
                <a:tab pos="13584440" algn="l"/>
                <a:tab pos="14554758" algn="l"/>
                <a:tab pos="15525074" algn="l"/>
                <a:tab pos="16495393" algn="l"/>
                <a:tab pos="17465709" algn="l"/>
                <a:tab pos="18436027" algn="l"/>
                <a:tab pos="19406343" algn="l"/>
              </a:tabLst>
            </a:pPr>
            <a:endParaRPr lang="ru-RU" sz="5600" dirty="0">
              <a:cs typeface="DejaVu Sans" charset="0"/>
            </a:endParaRPr>
          </a:p>
          <a:p>
            <a:pPr>
              <a:tabLst>
                <a:tab pos="970318" algn="l"/>
                <a:tab pos="1940634" algn="l"/>
                <a:tab pos="2910953" algn="l"/>
                <a:tab pos="3881269" algn="l"/>
                <a:tab pos="4851587" algn="l"/>
                <a:tab pos="5821903" algn="l"/>
                <a:tab pos="6792221" algn="l"/>
                <a:tab pos="7762537" algn="l"/>
                <a:tab pos="8732855" algn="l"/>
                <a:tab pos="9703171" algn="l"/>
                <a:tab pos="10673490" algn="l"/>
                <a:tab pos="11643806" algn="l"/>
                <a:tab pos="12614124" algn="l"/>
                <a:tab pos="13584440" algn="l"/>
                <a:tab pos="14554758" algn="l"/>
                <a:tab pos="15525074" algn="l"/>
                <a:tab pos="16495393" algn="l"/>
                <a:tab pos="17465709" algn="l"/>
                <a:tab pos="18436027" algn="l"/>
                <a:tab pos="19406343" algn="l"/>
              </a:tabLst>
            </a:pPr>
            <a:endParaRPr lang="ru-RU" sz="5600" dirty="0">
              <a:cs typeface="DejaVu Sans" charset="0"/>
            </a:endParaRPr>
          </a:p>
          <a:p>
            <a:pPr>
              <a:tabLst>
                <a:tab pos="970318" algn="l"/>
                <a:tab pos="1940634" algn="l"/>
                <a:tab pos="2910953" algn="l"/>
                <a:tab pos="3881269" algn="l"/>
                <a:tab pos="4851587" algn="l"/>
                <a:tab pos="5821903" algn="l"/>
                <a:tab pos="6792221" algn="l"/>
                <a:tab pos="7762537" algn="l"/>
                <a:tab pos="8732855" algn="l"/>
                <a:tab pos="9703171" algn="l"/>
                <a:tab pos="10673490" algn="l"/>
                <a:tab pos="11643806" algn="l"/>
                <a:tab pos="12614124" algn="l"/>
                <a:tab pos="13584440" algn="l"/>
                <a:tab pos="14554758" algn="l"/>
                <a:tab pos="15525074" algn="l"/>
                <a:tab pos="16495393" algn="l"/>
                <a:tab pos="17465709" algn="l"/>
                <a:tab pos="18436027" algn="l"/>
                <a:tab pos="19406343" algn="l"/>
              </a:tabLst>
            </a:pPr>
            <a:endParaRPr lang="ru-RU" sz="5600" dirty="0">
              <a:cs typeface="DejaVu Sans" charset="0"/>
            </a:endParaRPr>
          </a:p>
          <a:p>
            <a:pPr>
              <a:tabLst>
                <a:tab pos="970318" algn="l"/>
                <a:tab pos="1940634" algn="l"/>
                <a:tab pos="2910953" algn="l"/>
                <a:tab pos="3881269" algn="l"/>
                <a:tab pos="4851587" algn="l"/>
                <a:tab pos="5821903" algn="l"/>
                <a:tab pos="6792221" algn="l"/>
                <a:tab pos="7762537" algn="l"/>
                <a:tab pos="8732855" algn="l"/>
                <a:tab pos="9703171" algn="l"/>
                <a:tab pos="10673490" algn="l"/>
                <a:tab pos="11643806" algn="l"/>
                <a:tab pos="12614124" algn="l"/>
                <a:tab pos="13584440" algn="l"/>
                <a:tab pos="14554758" algn="l"/>
                <a:tab pos="15525074" algn="l"/>
                <a:tab pos="16495393" algn="l"/>
                <a:tab pos="17465709" algn="l"/>
                <a:tab pos="18436027" algn="l"/>
                <a:tab pos="19406343" algn="l"/>
              </a:tabLst>
            </a:pPr>
            <a:endParaRPr lang="ru-RU" sz="5600" dirty="0">
              <a:cs typeface="DejaVu Sans"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871681" y="653831"/>
            <a:ext cx="22640640" cy="1630251"/>
          </a:xfrm>
          <a:prstGeom prst="rect">
            <a:avLst/>
          </a:prstGeom>
          <a:noFill/>
          <a:ln w="9525" cap="flat">
            <a:noFill/>
            <a:round/>
            <a:headEnd/>
            <a:tailEnd/>
          </a:ln>
          <a:effectLst/>
        </p:spPr>
        <p:txBody>
          <a:bodyPr lIns="0" tIns="0" rIns="0" bIns="0" anchor="b"/>
          <a:lstStyle/>
          <a:p>
            <a:pPr>
              <a:tabLst>
                <a:tab pos="970318" algn="l"/>
                <a:tab pos="1940634" algn="l"/>
                <a:tab pos="2910953" algn="l"/>
                <a:tab pos="3881269" algn="l"/>
                <a:tab pos="4851587" algn="l"/>
                <a:tab pos="5821903" algn="l"/>
                <a:tab pos="6792221" algn="l"/>
                <a:tab pos="7762537" algn="l"/>
                <a:tab pos="8732855" algn="l"/>
                <a:tab pos="9703171" algn="l"/>
                <a:tab pos="10673490" algn="l"/>
                <a:tab pos="11643806" algn="l"/>
                <a:tab pos="12614124" algn="l"/>
                <a:tab pos="13584440" algn="l"/>
                <a:tab pos="14554758" algn="l"/>
                <a:tab pos="15525074" algn="l"/>
                <a:tab pos="16495393" algn="l"/>
                <a:tab pos="17465709" algn="l"/>
                <a:tab pos="18436027" algn="l"/>
                <a:tab pos="19406343" algn="l"/>
              </a:tabLst>
            </a:pPr>
            <a:r>
              <a:rPr lang="ru-RU" sz="6900" dirty="0">
                <a:latin typeface="Source Sans Pro Black" charset="0"/>
                <a:cs typeface="DejaVu Sans" charset="0"/>
              </a:rPr>
              <a:t>Приемы</a:t>
            </a:r>
          </a:p>
        </p:txBody>
      </p:sp>
      <p:sp>
        <p:nvSpPr>
          <p:cNvPr id="5122" name="Rectangle 2"/>
          <p:cNvSpPr>
            <a:spLocks noChangeArrowheads="1"/>
          </p:cNvSpPr>
          <p:nvPr/>
        </p:nvSpPr>
        <p:spPr bwMode="auto">
          <a:xfrm>
            <a:off x="871682" y="3591738"/>
            <a:ext cx="22202880" cy="8491131"/>
          </a:xfrm>
          <a:prstGeom prst="rect">
            <a:avLst/>
          </a:prstGeom>
          <a:noFill/>
          <a:ln w="9525" cap="flat">
            <a:noFill/>
            <a:round/>
            <a:headEnd/>
            <a:tailEnd/>
          </a:ln>
          <a:effectLst/>
        </p:spPr>
        <p:txBody>
          <a:bodyPr lIns="0" tIns="0" rIns="0" bIns="0"/>
          <a:lstStyle/>
          <a:p>
            <a:pPr>
              <a:tabLst>
                <a:tab pos="970318" algn="l"/>
                <a:tab pos="1940634" algn="l"/>
                <a:tab pos="2910953" algn="l"/>
                <a:tab pos="3881269" algn="l"/>
                <a:tab pos="4851587" algn="l"/>
                <a:tab pos="5821903" algn="l"/>
                <a:tab pos="6792221" algn="l"/>
                <a:tab pos="7762537" algn="l"/>
                <a:tab pos="8732855" algn="l"/>
                <a:tab pos="9703171" algn="l"/>
                <a:tab pos="10673490" algn="l"/>
                <a:tab pos="11643806" algn="l"/>
                <a:tab pos="12614124" algn="l"/>
                <a:tab pos="13584440" algn="l"/>
                <a:tab pos="14554758" algn="l"/>
                <a:tab pos="15525074" algn="l"/>
                <a:tab pos="16495393" algn="l"/>
                <a:tab pos="17465709" algn="l"/>
                <a:tab pos="18436027" algn="l"/>
                <a:tab pos="19406343" algn="l"/>
              </a:tabLst>
            </a:pPr>
            <a:r>
              <a:rPr lang="ru-RU" sz="5600" dirty="0">
                <a:latin typeface="Source Sans Pro Semibold" charset="0"/>
                <a:cs typeface="DejaVu Sans" charset="0"/>
              </a:rPr>
              <a:t>1. Мозговой штурм.</a:t>
            </a:r>
          </a:p>
          <a:p>
            <a:pPr>
              <a:tabLst>
                <a:tab pos="970318" algn="l"/>
                <a:tab pos="1940634" algn="l"/>
                <a:tab pos="2910953" algn="l"/>
                <a:tab pos="3881269" algn="l"/>
                <a:tab pos="4851587" algn="l"/>
                <a:tab pos="5821903" algn="l"/>
                <a:tab pos="6792221" algn="l"/>
                <a:tab pos="7762537" algn="l"/>
                <a:tab pos="8732855" algn="l"/>
                <a:tab pos="9703171" algn="l"/>
                <a:tab pos="10673490" algn="l"/>
                <a:tab pos="11643806" algn="l"/>
                <a:tab pos="12614124" algn="l"/>
                <a:tab pos="13584440" algn="l"/>
                <a:tab pos="14554758" algn="l"/>
                <a:tab pos="15525074" algn="l"/>
                <a:tab pos="16495393" algn="l"/>
                <a:tab pos="17465709" algn="l"/>
                <a:tab pos="18436027" algn="l"/>
                <a:tab pos="19406343" algn="l"/>
              </a:tabLst>
            </a:pPr>
            <a:r>
              <a:rPr lang="ru-RU" sz="5600" dirty="0">
                <a:latin typeface="Source Sans Pro Semibold" charset="0"/>
                <a:cs typeface="DejaVu Sans" charset="0"/>
              </a:rPr>
              <a:t>2. Поиск </a:t>
            </a:r>
            <a:r>
              <a:rPr lang="ru-RU" sz="5600" dirty="0" err="1">
                <a:latin typeface="Source Sans Pro Semibold" charset="0"/>
                <a:cs typeface="DejaVu Sans" charset="0"/>
              </a:rPr>
              <a:t>межпредметных</a:t>
            </a:r>
            <a:r>
              <a:rPr lang="ru-RU" sz="5600" dirty="0">
                <a:latin typeface="Source Sans Pro Semibold" charset="0"/>
                <a:cs typeface="DejaVu Sans" charset="0"/>
              </a:rPr>
              <a:t> связей.</a:t>
            </a:r>
          </a:p>
          <a:p>
            <a:pPr>
              <a:tabLst>
                <a:tab pos="970318" algn="l"/>
                <a:tab pos="1940634" algn="l"/>
                <a:tab pos="2910953" algn="l"/>
                <a:tab pos="3881269" algn="l"/>
                <a:tab pos="4851587" algn="l"/>
                <a:tab pos="5821903" algn="l"/>
                <a:tab pos="6792221" algn="l"/>
                <a:tab pos="7762537" algn="l"/>
                <a:tab pos="8732855" algn="l"/>
                <a:tab pos="9703171" algn="l"/>
                <a:tab pos="10673490" algn="l"/>
                <a:tab pos="11643806" algn="l"/>
                <a:tab pos="12614124" algn="l"/>
                <a:tab pos="13584440" algn="l"/>
                <a:tab pos="14554758" algn="l"/>
                <a:tab pos="15525074" algn="l"/>
                <a:tab pos="16495393" algn="l"/>
                <a:tab pos="17465709" algn="l"/>
                <a:tab pos="18436027" algn="l"/>
                <a:tab pos="19406343" algn="l"/>
              </a:tabLst>
            </a:pPr>
            <a:r>
              <a:rPr lang="ru-RU" sz="5600" dirty="0">
                <a:latin typeface="Source Sans Pro Semibold" charset="0"/>
                <a:cs typeface="DejaVu Sans" charset="0"/>
              </a:rPr>
              <a:t>3. Выявление ограничений/узких мест.</a:t>
            </a:r>
          </a:p>
          <a:p>
            <a:pPr>
              <a:tabLst>
                <a:tab pos="970318" algn="l"/>
                <a:tab pos="1940634" algn="l"/>
                <a:tab pos="2910953" algn="l"/>
                <a:tab pos="3881269" algn="l"/>
                <a:tab pos="4851587" algn="l"/>
                <a:tab pos="5821903" algn="l"/>
                <a:tab pos="6792221" algn="l"/>
                <a:tab pos="7762537" algn="l"/>
                <a:tab pos="8732855" algn="l"/>
                <a:tab pos="9703171" algn="l"/>
                <a:tab pos="10673490" algn="l"/>
                <a:tab pos="11643806" algn="l"/>
                <a:tab pos="12614124" algn="l"/>
                <a:tab pos="13584440" algn="l"/>
                <a:tab pos="14554758" algn="l"/>
                <a:tab pos="15525074" algn="l"/>
                <a:tab pos="16495393" algn="l"/>
                <a:tab pos="17465709" algn="l"/>
                <a:tab pos="18436027" algn="l"/>
                <a:tab pos="19406343" algn="l"/>
              </a:tabLst>
            </a:pPr>
            <a:r>
              <a:rPr lang="ru-RU" sz="5600" dirty="0">
                <a:latin typeface="Source Sans Pro Semibold" charset="0"/>
                <a:cs typeface="DejaVu Sans" charset="0"/>
              </a:rPr>
              <a:t>4. Определение перечня невозможных результатов.</a:t>
            </a:r>
          </a:p>
          <a:p>
            <a:pPr>
              <a:tabLst>
                <a:tab pos="970318" algn="l"/>
                <a:tab pos="1940634" algn="l"/>
                <a:tab pos="2910953" algn="l"/>
                <a:tab pos="3881269" algn="l"/>
                <a:tab pos="4851587" algn="l"/>
                <a:tab pos="5821903" algn="l"/>
                <a:tab pos="6792221" algn="l"/>
                <a:tab pos="7762537" algn="l"/>
                <a:tab pos="8732855" algn="l"/>
                <a:tab pos="9703171" algn="l"/>
                <a:tab pos="10673490" algn="l"/>
                <a:tab pos="11643806" algn="l"/>
                <a:tab pos="12614124" algn="l"/>
                <a:tab pos="13584440" algn="l"/>
                <a:tab pos="14554758" algn="l"/>
                <a:tab pos="15525074" algn="l"/>
                <a:tab pos="16495393" algn="l"/>
                <a:tab pos="17465709" algn="l"/>
                <a:tab pos="18436027" algn="l"/>
                <a:tab pos="19406343" algn="l"/>
              </a:tabLst>
            </a:pPr>
            <a:r>
              <a:rPr lang="ru-RU" sz="5600" dirty="0">
                <a:latin typeface="Source Sans Pro Semibold" charset="0"/>
                <a:cs typeface="DejaVu Sans" charset="0"/>
              </a:rPr>
              <a:t>5. Обратное проектирование.</a:t>
            </a:r>
          </a:p>
          <a:p>
            <a:pPr>
              <a:tabLst>
                <a:tab pos="970318" algn="l"/>
                <a:tab pos="1940634" algn="l"/>
                <a:tab pos="2910953" algn="l"/>
                <a:tab pos="3881269" algn="l"/>
                <a:tab pos="4851587" algn="l"/>
                <a:tab pos="5821903" algn="l"/>
                <a:tab pos="6792221" algn="l"/>
                <a:tab pos="7762537" algn="l"/>
                <a:tab pos="8732855" algn="l"/>
                <a:tab pos="9703171" algn="l"/>
                <a:tab pos="10673490" algn="l"/>
                <a:tab pos="11643806" algn="l"/>
                <a:tab pos="12614124" algn="l"/>
                <a:tab pos="13584440" algn="l"/>
                <a:tab pos="14554758" algn="l"/>
                <a:tab pos="15525074" algn="l"/>
                <a:tab pos="16495393" algn="l"/>
                <a:tab pos="17465709" algn="l"/>
                <a:tab pos="18436027" algn="l"/>
                <a:tab pos="19406343" algn="l"/>
              </a:tabLst>
            </a:pPr>
            <a:r>
              <a:rPr lang="ru-RU" sz="5600" dirty="0">
                <a:latin typeface="Source Sans Pro Semibold" charset="0"/>
                <a:cs typeface="DejaVu Sans" charset="0"/>
              </a:rPr>
              <a:t>6. Ролевые игры (врач, инженер).</a:t>
            </a:r>
          </a:p>
          <a:p>
            <a:pPr>
              <a:tabLst>
                <a:tab pos="970318" algn="l"/>
                <a:tab pos="1940634" algn="l"/>
                <a:tab pos="2910953" algn="l"/>
                <a:tab pos="3881269" algn="l"/>
                <a:tab pos="4851587" algn="l"/>
                <a:tab pos="5821903" algn="l"/>
                <a:tab pos="6792221" algn="l"/>
                <a:tab pos="7762537" algn="l"/>
                <a:tab pos="8732855" algn="l"/>
                <a:tab pos="9703171" algn="l"/>
                <a:tab pos="10673490" algn="l"/>
                <a:tab pos="11643806" algn="l"/>
                <a:tab pos="12614124" algn="l"/>
                <a:tab pos="13584440" algn="l"/>
                <a:tab pos="14554758" algn="l"/>
                <a:tab pos="15525074" algn="l"/>
                <a:tab pos="16495393" algn="l"/>
                <a:tab pos="17465709" algn="l"/>
                <a:tab pos="18436027" algn="l"/>
                <a:tab pos="19406343" algn="l"/>
              </a:tabLst>
            </a:pPr>
            <a:r>
              <a:rPr lang="ru-RU" sz="5600" dirty="0">
                <a:latin typeface="Source Sans Pro Semibold" charset="0"/>
                <a:cs typeface="DejaVu Sans" charset="0"/>
              </a:rPr>
              <a:t>7. Сравнения по методике SWOT.</a:t>
            </a:r>
          </a:p>
          <a:p>
            <a:pPr>
              <a:tabLst>
                <a:tab pos="970318" algn="l"/>
                <a:tab pos="1940634" algn="l"/>
                <a:tab pos="2910953" algn="l"/>
                <a:tab pos="3881269" algn="l"/>
                <a:tab pos="4851587" algn="l"/>
                <a:tab pos="5821903" algn="l"/>
                <a:tab pos="6792221" algn="l"/>
                <a:tab pos="7762537" algn="l"/>
                <a:tab pos="8732855" algn="l"/>
                <a:tab pos="9703171" algn="l"/>
                <a:tab pos="10673490" algn="l"/>
                <a:tab pos="11643806" algn="l"/>
                <a:tab pos="12614124" algn="l"/>
                <a:tab pos="13584440" algn="l"/>
                <a:tab pos="14554758" algn="l"/>
                <a:tab pos="15525074" algn="l"/>
                <a:tab pos="16495393" algn="l"/>
                <a:tab pos="17465709" algn="l"/>
                <a:tab pos="18436027" algn="l"/>
                <a:tab pos="19406343" algn="l"/>
              </a:tabLst>
            </a:pPr>
            <a:r>
              <a:rPr lang="ru-RU" sz="5600" dirty="0">
                <a:latin typeface="Source Sans Pro Semibold" charset="0"/>
                <a:cs typeface="DejaVu Sans" charset="0"/>
              </a:rPr>
              <a:t>8. Предложение и проверка гипотезы. </a:t>
            </a:r>
          </a:p>
          <a:p>
            <a:pPr>
              <a:tabLst>
                <a:tab pos="970318" algn="l"/>
                <a:tab pos="1940634" algn="l"/>
                <a:tab pos="2910953" algn="l"/>
                <a:tab pos="3881269" algn="l"/>
                <a:tab pos="4851587" algn="l"/>
                <a:tab pos="5821903" algn="l"/>
                <a:tab pos="6792221" algn="l"/>
                <a:tab pos="7762537" algn="l"/>
                <a:tab pos="8732855" algn="l"/>
                <a:tab pos="9703171" algn="l"/>
                <a:tab pos="10673490" algn="l"/>
                <a:tab pos="11643806" algn="l"/>
                <a:tab pos="12614124" algn="l"/>
                <a:tab pos="13584440" algn="l"/>
                <a:tab pos="14554758" algn="l"/>
                <a:tab pos="15525074" algn="l"/>
                <a:tab pos="16495393" algn="l"/>
                <a:tab pos="17465709" algn="l"/>
                <a:tab pos="18436027" algn="l"/>
                <a:tab pos="19406343" algn="l"/>
              </a:tabLst>
            </a:pPr>
            <a:r>
              <a:rPr lang="ru-RU" sz="5600" dirty="0">
                <a:latin typeface="Source Sans Pro Semibold" charset="0"/>
                <a:cs typeface="DejaVu Sans" charset="0"/>
              </a:rPr>
              <a:t> </a:t>
            </a:r>
          </a:p>
          <a:p>
            <a:pPr>
              <a:tabLst>
                <a:tab pos="970318" algn="l"/>
                <a:tab pos="1940634" algn="l"/>
                <a:tab pos="2910953" algn="l"/>
                <a:tab pos="3881269" algn="l"/>
                <a:tab pos="4851587" algn="l"/>
                <a:tab pos="5821903" algn="l"/>
                <a:tab pos="6792221" algn="l"/>
                <a:tab pos="7762537" algn="l"/>
                <a:tab pos="8732855" algn="l"/>
                <a:tab pos="9703171" algn="l"/>
                <a:tab pos="10673490" algn="l"/>
                <a:tab pos="11643806" algn="l"/>
                <a:tab pos="12614124" algn="l"/>
                <a:tab pos="13584440" algn="l"/>
                <a:tab pos="14554758" algn="l"/>
                <a:tab pos="15525074" algn="l"/>
                <a:tab pos="16495393" algn="l"/>
                <a:tab pos="17465709" algn="l"/>
                <a:tab pos="18436027" algn="l"/>
                <a:tab pos="19406343" algn="l"/>
              </a:tabLst>
            </a:pPr>
            <a:r>
              <a:rPr lang="ru-RU" sz="5600" dirty="0">
                <a:latin typeface="Source Sans Pro Semibold" charset="0"/>
                <a:cs typeface="DejaVu Sans" charset="0"/>
              </a:rPr>
              <a:t> </a:t>
            </a:r>
          </a:p>
        </p:txBody>
      </p:sp>
      <p:sp>
        <p:nvSpPr>
          <p:cNvPr id="4" name="Rectangle">
            <a:extLst>
              <a:ext uri="{FF2B5EF4-FFF2-40B4-BE49-F238E27FC236}">
                <a16:creationId xmlns="" xmlns:a16="http://schemas.microsoft.com/office/drawing/2014/main" id="{A53A9357-BA4D-4EA5-BE1A-0747C1D19296}"/>
              </a:ext>
            </a:extLst>
          </p:cNvPr>
          <p:cNvSpPr/>
          <p:nvPr/>
        </p:nvSpPr>
        <p:spPr>
          <a:xfrm>
            <a:off x="12216781" y="931863"/>
            <a:ext cx="10857781" cy="3536620"/>
          </a:xfrm>
          <a:prstGeom prst="rect">
            <a:avLst/>
          </a:prstGeom>
          <a:solidFill>
            <a:schemeClr val="accent1"/>
          </a:solidFill>
          <a:ln w="12700">
            <a:miter lim="400000"/>
          </a:ln>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871681" y="653831"/>
            <a:ext cx="22640640" cy="1630251"/>
          </a:xfrm>
          <a:prstGeom prst="rect">
            <a:avLst/>
          </a:prstGeom>
          <a:noFill/>
          <a:ln w="9525" cap="flat">
            <a:noFill/>
            <a:round/>
            <a:headEnd/>
            <a:tailEnd/>
          </a:ln>
          <a:effectLst/>
        </p:spPr>
        <p:txBody>
          <a:bodyPr wrap="none" lIns="197492" tIns="98746" rIns="197492" bIns="98746" anchor="ctr"/>
          <a:lstStyle/>
          <a:p>
            <a:endParaRPr lang="ru-RU"/>
          </a:p>
        </p:txBody>
      </p:sp>
      <p:sp>
        <p:nvSpPr>
          <p:cNvPr id="17410" name="Rectangle 2"/>
          <p:cNvSpPr>
            <a:spLocks noChangeArrowheads="1"/>
          </p:cNvSpPr>
          <p:nvPr/>
        </p:nvSpPr>
        <p:spPr bwMode="auto">
          <a:xfrm>
            <a:off x="871682" y="3591738"/>
            <a:ext cx="22202880" cy="8491131"/>
          </a:xfrm>
          <a:prstGeom prst="rect">
            <a:avLst/>
          </a:prstGeom>
          <a:noFill/>
          <a:ln w="9525" cap="flat">
            <a:noFill/>
            <a:round/>
            <a:headEnd/>
            <a:tailEnd/>
          </a:ln>
          <a:effectLst/>
        </p:spPr>
        <p:txBody>
          <a:bodyPr wrap="none" lIns="197492" tIns="98746" rIns="197492" bIns="98746" anchor="ctr"/>
          <a:lstStyle/>
          <a:p>
            <a:endParaRPr lang="ru-RU"/>
          </a:p>
        </p:txBody>
      </p:sp>
      <p:pic>
        <p:nvPicPr>
          <p:cNvPr id="17411" name="Picture 3"/>
          <p:cNvPicPr>
            <a:picLocks noChangeAspect="1" noChangeArrowheads="1"/>
          </p:cNvPicPr>
          <p:nvPr/>
        </p:nvPicPr>
        <p:blipFill>
          <a:blip r:embed="rId3" cstate="print"/>
          <a:srcRect/>
          <a:stretch>
            <a:fillRect/>
          </a:stretch>
        </p:blipFill>
        <p:spPr bwMode="auto">
          <a:xfrm>
            <a:off x="1648059" y="1572707"/>
            <a:ext cx="19728197" cy="10510162"/>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871681" y="334116"/>
            <a:ext cx="22640640" cy="2266799"/>
          </a:xfrm>
          <a:prstGeom prst="rect">
            <a:avLst/>
          </a:prstGeom>
          <a:noFill/>
          <a:ln w="9525" cap="flat">
            <a:noFill/>
            <a:round/>
            <a:headEnd/>
            <a:tailEnd/>
          </a:ln>
          <a:effectLst/>
        </p:spPr>
        <p:txBody>
          <a:bodyPr wrap="none" lIns="197492" tIns="98746" rIns="197492" bIns="98746" anchor="ctr"/>
          <a:lstStyle/>
          <a:p>
            <a:endParaRPr lang="ru-RU"/>
          </a:p>
        </p:txBody>
      </p:sp>
      <p:pic>
        <p:nvPicPr>
          <p:cNvPr id="30722" name="Picture 2"/>
          <p:cNvPicPr>
            <a:picLocks noChangeAspect="1" noChangeArrowheads="1"/>
          </p:cNvPicPr>
          <p:nvPr/>
        </p:nvPicPr>
        <p:blipFill>
          <a:blip r:embed="rId3" cstate="print"/>
          <a:srcRect/>
          <a:stretch>
            <a:fillRect/>
          </a:stretch>
        </p:blipFill>
        <p:spPr bwMode="auto">
          <a:xfrm>
            <a:off x="2472960" y="1699378"/>
            <a:ext cx="20167680" cy="10521746"/>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49" name="Group 1">
            <a:extLst>
              <a:ext uri="{FF2B5EF4-FFF2-40B4-BE49-F238E27FC236}">
                <a16:creationId xmlns="" xmlns:a16="http://schemas.microsoft.com/office/drawing/2014/main" id="{2E68706F-E6CF-4EB1-BE91-4A55B54B877A}"/>
              </a:ext>
            </a:extLst>
          </p:cNvPr>
          <p:cNvGrpSpPr>
            <a:grpSpLocks/>
          </p:cNvGrpSpPr>
          <p:nvPr/>
        </p:nvGrpSpPr>
        <p:grpSpPr bwMode="auto">
          <a:xfrm>
            <a:off x="203502" y="2964808"/>
            <a:ext cx="3616653" cy="7060885"/>
            <a:chOff x="1822618" y="4393392"/>
            <a:chExt cx="5153177" cy="7383821"/>
          </a:xfrm>
        </p:grpSpPr>
        <p:sp>
          <p:nvSpPr>
            <p:cNvPr id="1819" name="Rounded Rectangle">
              <a:extLst>
                <a:ext uri="{FF2B5EF4-FFF2-40B4-BE49-F238E27FC236}">
                  <a16:creationId xmlns="" xmlns:a16="http://schemas.microsoft.com/office/drawing/2014/main" id="{30DB61F5-6A15-4179-BBA3-6CDB91461244}"/>
                </a:ext>
              </a:extLst>
            </p:cNvPr>
            <p:cNvSpPr/>
            <p:nvPr/>
          </p:nvSpPr>
          <p:spPr>
            <a:xfrm>
              <a:off x="1993791" y="4422529"/>
              <a:ext cx="4982004" cy="7354684"/>
            </a:xfrm>
            <a:prstGeom prst="roundRect">
              <a:avLst>
                <a:gd name="adj" fmla="val 4058"/>
              </a:avLst>
            </a:prstGeom>
            <a:solidFill>
              <a:schemeClr val="accent6">
                <a:alpha val="28000"/>
              </a:schemeClr>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820" name="Shape">
              <a:extLst>
                <a:ext uri="{FF2B5EF4-FFF2-40B4-BE49-F238E27FC236}">
                  <a16:creationId xmlns="" xmlns:a16="http://schemas.microsoft.com/office/drawing/2014/main" id="{4763490A-996A-4AFD-9DB5-0AA70A88622B}"/>
                </a:ext>
              </a:extLst>
            </p:cNvPr>
            <p:cNvSpPr/>
            <p:nvPr/>
          </p:nvSpPr>
          <p:spPr>
            <a:xfrm>
              <a:off x="1822618" y="4393392"/>
              <a:ext cx="4982004" cy="2070035"/>
            </a:xfrm>
            <a:custGeom>
              <a:avLst/>
              <a:gdLst/>
              <a:ahLst/>
              <a:cxnLst>
                <a:cxn ang="0">
                  <a:pos x="wd2" y="hd2"/>
                </a:cxn>
                <a:cxn ang="5400000">
                  <a:pos x="wd2" y="hd2"/>
                </a:cxn>
                <a:cxn ang="10800000">
                  <a:pos x="wd2" y="hd2"/>
                </a:cxn>
                <a:cxn ang="16200000">
                  <a:pos x="wd2" y="hd2"/>
                </a:cxn>
              </a:cxnLst>
              <a:rect l="0" t="0" r="r" b="b"/>
              <a:pathLst>
                <a:path w="21599" h="21599" extrusionOk="0">
                  <a:moveTo>
                    <a:pt x="1341" y="0"/>
                  </a:moveTo>
                  <a:cubicBezTo>
                    <a:pt x="947" y="0"/>
                    <a:pt x="712" y="-1"/>
                    <a:pt x="554" y="268"/>
                  </a:cubicBezTo>
                  <a:cubicBezTo>
                    <a:pt x="328" y="606"/>
                    <a:pt x="148" y="1340"/>
                    <a:pt x="66" y="2268"/>
                  </a:cubicBezTo>
                  <a:cubicBezTo>
                    <a:pt x="0" y="2912"/>
                    <a:pt x="0" y="3871"/>
                    <a:pt x="0" y="5481"/>
                  </a:cubicBezTo>
                  <a:lnTo>
                    <a:pt x="0" y="21599"/>
                  </a:lnTo>
                  <a:lnTo>
                    <a:pt x="21600" y="21599"/>
                  </a:lnTo>
                  <a:lnTo>
                    <a:pt x="21600" y="5481"/>
                  </a:lnTo>
                  <a:cubicBezTo>
                    <a:pt x="21600" y="3871"/>
                    <a:pt x="21600" y="2912"/>
                    <a:pt x="21534" y="2268"/>
                  </a:cubicBezTo>
                  <a:cubicBezTo>
                    <a:pt x="21452" y="1340"/>
                    <a:pt x="21272" y="606"/>
                    <a:pt x="21046" y="268"/>
                  </a:cubicBezTo>
                  <a:cubicBezTo>
                    <a:pt x="20888" y="-1"/>
                    <a:pt x="20652" y="0"/>
                    <a:pt x="20259" y="0"/>
                  </a:cubicBezTo>
                  <a:lnTo>
                    <a:pt x="1341" y="0"/>
                  </a:lnTo>
                  <a:close/>
                </a:path>
              </a:pathLst>
            </a:custGeom>
            <a:solidFill>
              <a:schemeClr val="accent1"/>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9255" name="Basic">
              <a:extLst>
                <a:ext uri="{FF2B5EF4-FFF2-40B4-BE49-F238E27FC236}">
                  <a16:creationId xmlns="" xmlns:a16="http://schemas.microsoft.com/office/drawing/2014/main" id="{70E9E9FD-73BF-41D5-847C-CED0C52F46A2}"/>
                </a:ext>
              </a:extLst>
            </p:cNvPr>
            <p:cNvSpPr txBox="1">
              <a:spLocks noChangeArrowheads="1"/>
            </p:cNvSpPr>
            <p:nvPr/>
          </p:nvSpPr>
          <p:spPr bwMode="auto">
            <a:xfrm>
              <a:off x="2176829" y="4497345"/>
              <a:ext cx="4312447" cy="1218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t">
              <a:spAutoFit/>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algn="ctr"/>
              <a:r>
                <a:rPr lang="ru-RU" altLang="nl-NL" sz="9600" dirty="0">
                  <a:solidFill>
                    <a:schemeClr val="tx1"/>
                  </a:solidFill>
                  <a:latin typeface="Montserrat Bold"/>
                  <a:sym typeface="Montserrat Bold" panose="00000800000000000000" pitchFamily="2" charset="0"/>
                </a:rPr>
                <a:t>1</a:t>
              </a:r>
              <a:endParaRPr lang="ru-RU" sz="9600"/>
            </a:p>
          </p:txBody>
        </p:sp>
        <p:sp>
          <p:nvSpPr>
            <p:cNvPr id="1826" name="$">
              <a:extLst>
                <a:ext uri="{FF2B5EF4-FFF2-40B4-BE49-F238E27FC236}">
                  <a16:creationId xmlns="" xmlns:a16="http://schemas.microsoft.com/office/drawing/2014/main" id="{34B3A193-EACF-4602-921D-2115458D8475}"/>
                </a:ext>
              </a:extLst>
            </p:cNvPr>
            <p:cNvSpPr txBox="1"/>
            <p:nvPr/>
          </p:nvSpPr>
          <p:spPr>
            <a:xfrm>
              <a:off x="2671231" y="6152493"/>
              <a:ext cx="436891" cy="444366"/>
            </a:xfrm>
            <a:prstGeom prst="rect">
              <a:avLst/>
            </a:prstGeom>
            <a:noFill/>
            <a:ln w="12700" cap="flat">
              <a:noFill/>
              <a:miter lim="400000"/>
            </a:ln>
            <a:effectLst/>
            <a:extLst>
              <a:ext uri="{C572A759-6A51-4108-AA02-DFA0A04FC94B}"/>
            </a:extLst>
          </p:spPr>
          <p:txBody>
            <a:bodyPr lIns="50800" tIns="50800" rIns="50800" bIns="50800">
              <a:spAutoFit/>
            </a:bodyPr>
            <a:lstStyle>
              <a:lvl1pPr>
                <a:defRPr sz="2200" b="0">
                  <a:solidFill>
                    <a:srgbClr val="94969C"/>
                  </a:solidFill>
                  <a:latin typeface="Montserrat Bold"/>
                  <a:ea typeface="Montserrat Bold"/>
                  <a:cs typeface="Montserrat Bold"/>
                  <a:sym typeface="Montserrat Bold"/>
                </a:defRPr>
              </a:lvl1pPr>
            </a:lstStyle>
            <a:p>
              <a:pPr algn="ctr" fontAlgn="auto" hangingPunct="0">
                <a:spcBef>
                  <a:spcPts val="0"/>
                </a:spcBef>
                <a:spcAft>
                  <a:spcPts val="0"/>
                </a:spcAft>
                <a:defRPr/>
              </a:pPr>
              <a:endParaRPr kern="0" dirty="0">
                <a:solidFill>
                  <a:schemeClr val="accent5"/>
                </a:solidFill>
              </a:endParaRPr>
            </a:p>
          </p:txBody>
        </p:sp>
      </p:grpSp>
      <p:grpSp>
        <p:nvGrpSpPr>
          <p:cNvPr id="9250" name="Группа 57">
            <a:extLst>
              <a:ext uri="{FF2B5EF4-FFF2-40B4-BE49-F238E27FC236}">
                <a16:creationId xmlns="" xmlns:a16="http://schemas.microsoft.com/office/drawing/2014/main" id="{3B055572-AF1A-4CF3-A4D4-065AF9C41802}"/>
              </a:ext>
            </a:extLst>
          </p:cNvPr>
          <p:cNvGrpSpPr>
            <a:grpSpLocks/>
          </p:cNvGrpSpPr>
          <p:nvPr/>
        </p:nvGrpSpPr>
        <p:grpSpPr bwMode="auto">
          <a:xfrm>
            <a:off x="1459103" y="9013074"/>
            <a:ext cx="1042617" cy="884031"/>
            <a:chOff x="8844700" y="9879253"/>
            <a:chExt cx="1385507" cy="1188750"/>
          </a:xfrm>
        </p:grpSpPr>
        <p:sp>
          <p:nvSpPr>
            <p:cNvPr id="59" name="Rounded Rectangle">
              <a:extLst>
                <a:ext uri="{FF2B5EF4-FFF2-40B4-BE49-F238E27FC236}">
                  <a16:creationId xmlns="" xmlns:a16="http://schemas.microsoft.com/office/drawing/2014/main" id="{A52E41FF-D8C1-4366-98C6-EC9E26B4030C}"/>
                </a:ext>
              </a:extLst>
            </p:cNvPr>
            <p:cNvSpPr/>
            <p:nvPr/>
          </p:nvSpPr>
          <p:spPr>
            <a:xfrm>
              <a:off x="8844327" y="9879047"/>
              <a:ext cx="1385877" cy="1188956"/>
            </a:xfrm>
            <a:prstGeom prst="roundRect">
              <a:avLst>
                <a:gd name="adj" fmla="val 34231"/>
              </a:avLst>
            </a:prstGeom>
            <a:solidFill>
              <a:srgbClr val="002060"/>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60" name="Graphic 60">
              <a:extLst>
                <a:ext uri="{FF2B5EF4-FFF2-40B4-BE49-F238E27FC236}">
                  <a16:creationId xmlns="" xmlns:a16="http://schemas.microsoft.com/office/drawing/2014/main" id="{A3D5923E-2E1B-460C-B4D6-3DD08DB1105C}"/>
                </a:ext>
              </a:extLst>
            </p:cNvPr>
            <p:cNvSpPr/>
            <p:nvPr/>
          </p:nvSpPr>
          <p:spPr>
            <a:xfrm>
              <a:off x="9257074" y="10185413"/>
              <a:ext cx="641345" cy="706390"/>
            </a:xfrm>
            <a:custGeom>
              <a:avLst/>
              <a:gdLst/>
              <a:ahLst/>
              <a:cxnLst>
                <a:cxn ang="0">
                  <a:pos x="wd2" y="hd2"/>
                </a:cxn>
                <a:cxn ang="5400000">
                  <a:pos x="wd2" y="hd2"/>
                </a:cxn>
                <a:cxn ang="10800000">
                  <a:pos x="wd2" y="hd2"/>
                </a:cxn>
                <a:cxn ang="16200000">
                  <a:pos x="wd2" y="hd2"/>
                </a:cxn>
              </a:cxnLst>
              <a:rect l="0" t="0" r="r" b="b"/>
              <a:pathLst>
                <a:path w="21123" h="21163" extrusionOk="0">
                  <a:moveTo>
                    <a:pt x="6301" y="21163"/>
                  </a:moveTo>
                  <a:cubicBezTo>
                    <a:pt x="2819" y="21161"/>
                    <a:pt x="-2" y="18588"/>
                    <a:pt x="0" y="15416"/>
                  </a:cubicBezTo>
                  <a:cubicBezTo>
                    <a:pt x="1" y="13894"/>
                    <a:pt x="665" y="12434"/>
                    <a:pt x="1847" y="11358"/>
                  </a:cubicBezTo>
                  <a:lnTo>
                    <a:pt x="12889" y="1295"/>
                  </a:lnTo>
                  <a:cubicBezTo>
                    <a:pt x="14764" y="-424"/>
                    <a:pt x="17814" y="-433"/>
                    <a:pt x="19701" y="1275"/>
                  </a:cubicBezTo>
                  <a:cubicBezTo>
                    <a:pt x="21588" y="2983"/>
                    <a:pt x="21598" y="5761"/>
                    <a:pt x="19723" y="7480"/>
                  </a:cubicBezTo>
                  <a:cubicBezTo>
                    <a:pt x="19716" y="7487"/>
                    <a:pt x="19708" y="7494"/>
                    <a:pt x="19701" y="7501"/>
                  </a:cubicBezTo>
                  <a:lnTo>
                    <a:pt x="11811" y="14689"/>
                  </a:lnTo>
                  <a:cubicBezTo>
                    <a:pt x="10526" y="15886"/>
                    <a:pt x="8418" y="15908"/>
                    <a:pt x="7103" y="14737"/>
                  </a:cubicBezTo>
                  <a:cubicBezTo>
                    <a:pt x="5788" y="13566"/>
                    <a:pt x="5765" y="11646"/>
                    <a:pt x="7050" y="10448"/>
                  </a:cubicBezTo>
                  <a:cubicBezTo>
                    <a:pt x="7068" y="10432"/>
                    <a:pt x="7085" y="10416"/>
                    <a:pt x="7103" y="10400"/>
                  </a:cubicBezTo>
                  <a:lnTo>
                    <a:pt x="12626" y="5368"/>
                  </a:lnTo>
                  <a:cubicBezTo>
                    <a:pt x="12909" y="5110"/>
                    <a:pt x="13369" y="5110"/>
                    <a:pt x="13653" y="5368"/>
                  </a:cubicBezTo>
                  <a:cubicBezTo>
                    <a:pt x="13936" y="5626"/>
                    <a:pt x="13936" y="6045"/>
                    <a:pt x="13653" y="6304"/>
                  </a:cubicBezTo>
                  <a:lnTo>
                    <a:pt x="8129" y="11335"/>
                  </a:lnTo>
                  <a:cubicBezTo>
                    <a:pt x="7396" y="12003"/>
                    <a:pt x="7396" y="13086"/>
                    <a:pt x="8129" y="13754"/>
                  </a:cubicBezTo>
                  <a:cubicBezTo>
                    <a:pt x="8863" y="14422"/>
                    <a:pt x="10052" y="14422"/>
                    <a:pt x="10785" y="13754"/>
                  </a:cubicBezTo>
                  <a:lnTo>
                    <a:pt x="18675" y="6566"/>
                  </a:lnTo>
                  <a:cubicBezTo>
                    <a:pt x="19989" y="5369"/>
                    <a:pt x="19989" y="3427"/>
                    <a:pt x="18675" y="2230"/>
                  </a:cubicBezTo>
                  <a:cubicBezTo>
                    <a:pt x="17361" y="1033"/>
                    <a:pt x="15230" y="1032"/>
                    <a:pt x="13915" y="2230"/>
                  </a:cubicBezTo>
                  <a:lnTo>
                    <a:pt x="2869" y="12292"/>
                  </a:lnTo>
                  <a:cubicBezTo>
                    <a:pt x="962" y="14009"/>
                    <a:pt x="943" y="16808"/>
                    <a:pt x="2827" y="18545"/>
                  </a:cubicBezTo>
                  <a:cubicBezTo>
                    <a:pt x="4711" y="20283"/>
                    <a:pt x="7784" y="20300"/>
                    <a:pt x="9691" y="18584"/>
                  </a:cubicBezTo>
                  <a:cubicBezTo>
                    <a:pt x="9705" y="18571"/>
                    <a:pt x="9719" y="18558"/>
                    <a:pt x="9733" y="18546"/>
                  </a:cubicBezTo>
                  <a:lnTo>
                    <a:pt x="18412" y="10639"/>
                  </a:lnTo>
                  <a:cubicBezTo>
                    <a:pt x="18691" y="10377"/>
                    <a:pt x="19150" y="10369"/>
                    <a:pt x="19438" y="10623"/>
                  </a:cubicBezTo>
                  <a:cubicBezTo>
                    <a:pt x="19726" y="10877"/>
                    <a:pt x="19734" y="11295"/>
                    <a:pt x="19456" y="11558"/>
                  </a:cubicBezTo>
                  <a:cubicBezTo>
                    <a:pt x="19450" y="11563"/>
                    <a:pt x="19444" y="11569"/>
                    <a:pt x="19438" y="11574"/>
                  </a:cubicBezTo>
                  <a:lnTo>
                    <a:pt x="10759" y="19480"/>
                  </a:lnTo>
                  <a:cubicBezTo>
                    <a:pt x="9579" y="20561"/>
                    <a:pt x="7974" y="21167"/>
                    <a:pt x="6301" y="21163"/>
                  </a:cubicBezTo>
                  <a:close/>
                </a:path>
              </a:pathLst>
            </a:custGeom>
            <a:solidFill>
              <a:srgbClr val="EFF0EF"/>
            </a:solidFill>
            <a:ln w="12700">
              <a:miter lim="400000"/>
            </a:ln>
          </p:spPr>
          <p:txBody>
            <a:bodyPr lIns="45719" rIns="45719"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a:solidFill>
                  <a:srgbClr val="FFFFFF"/>
                </a:solidFill>
                <a:latin typeface="+mn-lt"/>
                <a:ea typeface="+mn-ea"/>
                <a:cs typeface="+mn-cs"/>
                <a:sym typeface="Helvetica Neue Medium"/>
              </a:endParaRPr>
            </a:p>
          </p:txBody>
        </p:sp>
      </p:grpSp>
      <p:sp>
        <p:nvSpPr>
          <p:cNvPr id="2" name="Rounded Rectangle">
            <a:extLst>
              <a:ext uri="{FF2B5EF4-FFF2-40B4-BE49-F238E27FC236}">
                <a16:creationId xmlns="" xmlns:a16="http://schemas.microsoft.com/office/drawing/2014/main" id="{0B7EA0ED-FDD3-4BFB-9D8C-E6782FB4E562}"/>
              </a:ext>
            </a:extLst>
          </p:cNvPr>
          <p:cNvSpPr/>
          <p:nvPr/>
        </p:nvSpPr>
        <p:spPr bwMode="auto">
          <a:xfrm>
            <a:off x="3911444" y="6442101"/>
            <a:ext cx="3624264" cy="6989763"/>
          </a:xfrm>
          <a:prstGeom prst="roundRect">
            <a:avLst>
              <a:gd name="adj" fmla="val 4058"/>
            </a:avLst>
          </a:prstGeom>
          <a:solidFill>
            <a:schemeClr val="accent6">
              <a:alpha val="28000"/>
            </a:schemeClr>
          </a:solidFill>
          <a:ln w="12700" cap="flat">
            <a:noFill/>
            <a:miter lim="400000"/>
          </a:ln>
          <a:effectLst/>
        </p:spPr>
        <p:txBody>
          <a:bodyPr lIns="0" tIns="0" rIns="0" bIns="0" anchor="ctr"/>
          <a:lstStyle/>
          <a:p>
            <a:pPr algn="ctr">
              <a:spcBef>
                <a:spcPts val="0"/>
              </a:spcBef>
              <a:spcAft>
                <a:spcPts val="0"/>
              </a:spcAft>
              <a:defRPr sz="3200" b="0">
                <a:solidFill>
                  <a:srgbClr val="FFFFFF"/>
                </a:solidFill>
                <a:latin typeface="+mn-lt"/>
                <a:ea typeface="+mn-ea"/>
                <a:cs typeface="+mn-cs"/>
                <a:sym typeface="Helvetica Neue Medium"/>
              </a:defRPr>
            </a:pPr>
            <a:endParaRPr lang="en-US" sz="4000" kern="0" dirty="0">
              <a:solidFill>
                <a:srgbClr val="002060"/>
              </a:solidFill>
            </a:endParaRPr>
          </a:p>
        </p:txBody>
      </p:sp>
      <p:sp>
        <p:nvSpPr>
          <p:cNvPr id="43" name="Прямоугольник 42">
            <a:extLst>
              <a:ext uri="{FF2B5EF4-FFF2-40B4-BE49-F238E27FC236}">
                <a16:creationId xmlns="" xmlns:a16="http://schemas.microsoft.com/office/drawing/2014/main" id="{25B49B1C-86A1-4516-8B86-19A4401CDE2A}"/>
              </a:ext>
            </a:extLst>
          </p:cNvPr>
          <p:cNvSpPr/>
          <p:nvPr/>
        </p:nvSpPr>
        <p:spPr>
          <a:xfrm>
            <a:off x="1293813" y="1104900"/>
            <a:ext cx="2287587" cy="922338"/>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fontAlgn="auto" hangingPunct="0">
              <a:spcBef>
                <a:spcPts val="0"/>
              </a:spcBef>
              <a:spcAft>
                <a:spcPts val="0"/>
              </a:spcAft>
              <a:defRPr/>
            </a:pPr>
            <a:endParaRPr lang="ru-RU" sz="6000" b="0" kern="0" dirty="0">
              <a:solidFill>
                <a:srgbClr val="FFFFFF"/>
              </a:solidFill>
              <a:sym typeface="Helvetica Neue Medium"/>
            </a:endParaRPr>
          </a:p>
        </p:txBody>
      </p:sp>
      <p:sp>
        <p:nvSpPr>
          <p:cNvPr id="9219" name="Slide Number">
            <a:extLst>
              <a:ext uri="{FF2B5EF4-FFF2-40B4-BE49-F238E27FC236}">
                <a16:creationId xmlns="" xmlns:a16="http://schemas.microsoft.com/office/drawing/2014/main" id="{692428DC-5238-4455-9C20-4510BEDA4A3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eaLnBrk="1"/>
            <a:fld id="{2193BD15-D0CE-4DEB-8AA4-1611FB68160C}" type="slidenum">
              <a:rPr lang="ru-RU" altLang="nl-NL" sz="1400">
                <a:solidFill>
                  <a:srgbClr val="F0F0F0"/>
                </a:solidFill>
                <a:latin typeface="Arial" panose="020B0604020202020204" pitchFamily="34" charset="0"/>
                <a:cs typeface="Arial" panose="020B0604020202020204" pitchFamily="34" charset="0"/>
                <a:sym typeface="Arial" panose="020B0604020202020204" pitchFamily="34" charset="0"/>
              </a:rPr>
              <a:pPr eaLnBrk="1"/>
              <a:t>15</a:t>
            </a:fld>
            <a:endParaRPr lang="ru-RU" altLang="nl-NL" sz="140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9220" name="Pricing Tables">
            <a:extLst>
              <a:ext uri="{FF2B5EF4-FFF2-40B4-BE49-F238E27FC236}">
                <a16:creationId xmlns="" xmlns:a16="http://schemas.microsoft.com/office/drawing/2014/main" id="{1ABF0A20-73C3-46E1-A293-66CD5506E8D8}"/>
              </a:ext>
            </a:extLst>
          </p:cNvPr>
          <p:cNvSpPr txBox="1">
            <a:spLocks noChangeArrowheads="1"/>
          </p:cNvSpPr>
          <p:nvPr/>
        </p:nvSpPr>
        <p:spPr bwMode="auto">
          <a:xfrm>
            <a:off x="577482" y="466818"/>
            <a:ext cx="14442159" cy="256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t">
            <a:spAutoFit/>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r>
              <a:rPr lang="ru-RU" sz="8000" b="0" dirty="0">
                <a:ea typeface="Montserrat Bold" panose="00000800000000000000" pitchFamily="2" charset="0"/>
                <a:cs typeface="Montserrat Bold" panose="00000800000000000000" pitchFamily="2" charset="0"/>
                <a:sym typeface="Montserrat Bold" panose="00000800000000000000" pitchFamily="2" charset="0"/>
              </a:rPr>
              <a:t>Соблюдение учителем этапов</a:t>
            </a:r>
            <a:endParaRPr lang="ru-RU" altLang="nl-NL" sz="8000" dirty="0">
              <a:solidFill>
                <a:srgbClr val="232422"/>
              </a:solidFill>
              <a:latin typeface="Montserrat Bold"/>
              <a:ea typeface="Montserrat Bold" panose="00000800000000000000" pitchFamily="2" charset="0"/>
              <a:cs typeface="Montserrat Bold" panose="00000800000000000000" pitchFamily="2" charset="0"/>
              <a:sym typeface="Montserrat Bold" panose="00000800000000000000" pitchFamily="2" charset="0"/>
            </a:endParaRPr>
          </a:p>
          <a:p>
            <a:r>
              <a:rPr lang="ru-RU" sz="8000" b="0" dirty="0">
                <a:ea typeface="Montserrat Bold" panose="00000800000000000000" pitchFamily="2" charset="0"/>
                <a:cs typeface="Montserrat Bold" panose="00000800000000000000" pitchFamily="2" charset="0"/>
                <a:sym typeface="Montserrat Bold" panose="00000800000000000000" pitchFamily="2" charset="0"/>
              </a:rPr>
              <a:t> структуры урока</a:t>
            </a:r>
            <a:endParaRPr lang="ru-RU" altLang="nl-NL" sz="8000">
              <a:solidFill>
                <a:schemeClr val="tx1"/>
              </a:solidFill>
              <a:latin typeface="Montserrat Bold"/>
            </a:endParaRPr>
          </a:p>
        </p:txBody>
      </p:sp>
      <p:sp>
        <p:nvSpPr>
          <p:cNvPr id="1816" name="Rectangle">
            <a:extLst>
              <a:ext uri="{FF2B5EF4-FFF2-40B4-BE49-F238E27FC236}">
                <a16:creationId xmlns="" xmlns:a16="http://schemas.microsoft.com/office/drawing/2014/main" id="{B382417B-ECB3-4886-A6DA-93AAEE24BA50}"/>
              </a:ext>
            </a:extLst>
          </p:cNvPr>
          <p:cNvSpPr/>
          <p:nvPr/>
        </p:nvSpPr>
        <p:spPr>
          <a:xfrm>
            <a:off x="3146229" y="307123"/>
            <a:ext cx="3322637" cy="144462"/>
          </a:xfrm>
          <a:prstGeom prst="rect">
            <a:avLst/>
          </a:prstGeom>
          <a:solidFill>
            <a:srgbClr val="002060"/>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9222" name="Прямоугольник 5">
            <a:extLst>
              <a:ext uri="{FF2B5EF4-FFF2-40B4-BE49-F238E27FC236}">
                <a16:creationId xmlns="" xmlns:a16="http://schemas.microsoft.com/office/drawing/2014/main" id="{4FC01A49-EBAF-48B1-9A30-76F375F11B45}"/>
              </a:ext>
            </a:extLst>
          </p:cNvPr>
          <p:cNvSpPr>
            <a:spLocks noChangeArrowheads="1"/>
          </p:cNvSpPr>
          <p:nvPr/>
        </p:nvSpPr>
        <p:spPr bwMode="auto">
          <a:xfrm>
            <a:off x="345733" y="5280905"/>
            <a:ext cx="342741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algn="ctr"/>
            <a:r>
              <a:rPr lang="ru-RU" sz="3200" dirty="0">
                <a:solidFill>
                  <a:srgbClr val="002060"/>
                </a:solidFill>
              </a:rPr>
              <a:t>Преподаватель говорит учащимся о том, что они должны выучить.</a:t>
            </a:r>
          </a:p>
        </p:txBody>
      </p:sp>
      <p:grpSp>
        <p:nvGrpSpPr>
          <p:cNvPr id="9224" name="Группа 8">
            <a:extLst>
              <a:ext uri="{FF2B5EF4-FFF2-40B4-BE49-F238E27FC236}">
                <a16:creationId xmlns="" xmlns:a16="http://schemas.microsoft.com/office/drawing/2014/main" id="{C9556773-1B11-4DBB-B2D6-8B5981F2505D}"/>
              </a:ext>
            </a:extLst>
          </p:cNvPr>
          <p:cNvGrpSpPr>
            <a:grpSpLocks/>
          </p:cNvGrpSpPr>
          <p:nvPr/>
        </p:nvGrpSpPr>
        <p:grpSpPr bwMode="auto">
          <a:xfrm>
            <a:off x="3907230" y="5741700"/>
            <a:ext cx="3629024" cy="7056219"/>
            <a:chOff x="5097020" y="3021621"/>
            <a:chExt cx="4944229" cy="9531456"/>
          </a:xfrm>
        </p:grpSpPr>
        <p:grpSp>
          <p:nvGrpSpPr>
            <p:cNvPr id="9257" name="Group 2">
              <a:extLst>
                <a:ext uri="{FF2B5EF4-FFF2-40B4-BE49-F238E27FC236}">
                  <a16:creationId xmlns="" xmlns:a16="http://schemas.microsoft.com/office/drawing/2014/main" id="{9498F816-A8BB-4A88-ABA7-A6D0E3B41F81}"/>
                </a:ext>
              </a:extLst>
            </p:cNvPr>
            <p:cNvGrpSpPr>
              <a:grpSpLocks/>
            </p:cNvGrpSpPr>
            <p:nvPr/>
          </p:nvGrpSpPr>
          <p:grpSpPr bwMode="auto">
            <a:xfrm>
              <a:off x="5097020" y="3021621"/>
              <a:ext cx="4944229" cy="2868231"/>
              <a:chOff x="7070111" y="4393392"/>
              <a:chExt cx="4982004" cy="2202913"/>
            </a:xfrm>
          </p:grpSpPr>
          <p:sp>
            <p:nvSpPr>
              <p:cNvPr id="1829" name="Shape">
                <a:extLst>
                  <a:ext uri="{FF2B5EF4-FFF2-40B4-BE49-F238E27FC236}">
                    <a16:creationId xmlns="" xmlns:a16="http://schemas.microsoft.com/office/drawing/2014/main" id="{97DF0A46-F08E-4ABB-A253-6C9D3EEBF0C8}"/>
                  </a:ext>
                </a:extLst>
              </p:cNvPr>
              <p:cNvSpPr/>
              <p:nvPr/>
            </p:nvSpPr>
            <p:spPr>
              <a:xfrm>
                <a:off x="7070111" y="4393392"/>
                <a:ext cx="4982004" cy="2085880"/>
              </a:xfrm>
              <a:custGeom>
                <a:avLst/>
                <a:gdLst/>
                <a:ahLst/>
                <a:cxnLst>
                  <a:cxn ang="0">
                    <a:pos x="wd2" y="hd2"/>
                  </a:cxn>
                  <a:cxn ang="5400000">
                    <a:pos x="wd2" y="hd2"/>
                  </a:cxn>
                  <a:cxn ang="10800000">
                    <a:pos x="wd2" y="hd2"/>
                  </a:cxn>
                  <a:cxn ang="16200000">
                    <a:pos x="wd2" y="hd2"/>
                  </a:cxn>
                </a:cxnLst>
                <a:rect l="0" t="0" r="r" b="b"/>
                <a:pathLst>
                  <a:path w="21599" h="21599" extrusionOk="0">
                    <a:moveTo>
                      <a:pt x="1341" y="0"/>
                    </a:moveTo>
                    <a:cubicBezTo>
                      <a:pt x="947" y="0"/>
                      <a:pt x="712" y="-1"/>
                      <a:pt x="554" y="268"/>
                    </a:cubicBezTo>
                    <a:cubicBezTo>
                      <a:pt x="328" y="606"/>
                      <a:pt x="148" y="1340"/>
                      <a:pt x="66" y="2268"/>
                    </a:cubicBezTo>
                    <a:cubicBezTo>
                      <a:pt x="0" y="2912"/>
                      <a:pt x="0" y="3871"/>
                      <a:pt x="0" y="5481"/>
                    </a:cubicBezTo>
                    <a:lnTo>
                      <a:pt x="0" y="21599"/>
                    </a:lnTo>
                    <a:lnTo>
                      <a:pt x="21600" y="21599"/>
                    </a:lnTo>
                    <a:lnTo>
                      <a:pt x="21600" y="5481"/>
                    </a:lnTo>
                    <a:cubicBezTo>
                      <a:pt x="21600" y="3871"/>
                      <a:pt x="21600" y="2912"/>
                      <a:pt x="21534" y="2268"/>
                    </a:cubicBezTo>
                    <a:cubicBezTo>
                      <a:pt x="21452" y="1340"/>
                      <a:pt x="21272" y="606"/>
                      <a:pt x="21046" y="268"/>
                    </a:cubicBezTo>
                    <a:cubicBezTo>
                      <a:pt x="20888" y="-1"/>
                      <a:pt x="20652" y="0"/>
                      <a:pt x="20259" y="0"/>
                    </a:cubicBezTo>
                    <a:lnTo>
                      <a:pt x="1341" y="0"/>
                    </a:lnTo>
                    <a:close/>
                  </a:path>
                </a:pathLst>
              </a:custGeom>
              <a:solidFill>
                <a:schemeClr val="accent1"/>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9264" name="Standard">
                <a:extLst>
                  <a:ext uri="{FF2B5EF4-FFF2-40B4-BE49-F238E27FC236}">
                    <a16:creationId xmlns="" xmlns:a16="http://schemas.microsoft.com/office/drawing/2014/main" id="{5ADB4E52-514D-4586-90D8-E8449FFDDAC0}"/>
                  </a:ext>
                </a:extLst>
              </p:cNvPr>
              <p:cNvSpPr txBox="1">
                <a:spLocks noChangeArrowheads="1"/>
              </p:cNvSpPr>
              <p:nvPr/>
            </p:nvSpPr>
            <p:spPr bwMode="auto">
              <a:xfrm>
                <a:off x="7216883" y="4719897"/>
                <a:ext cx="4588842" cy="121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t">
                <a:spAutoFit/>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algn="ctr" eaLnBrk="1"/>
                <a:r>
                  <a:rPr lang="ru-RU" altLang="nl-NL" sz="9600" dirty="0">
                    <a:solidFill>
                      <a:schemeClr val="tx1"/>
                    </a:solidFill>
                    <a:latin typeface="Montserrat Bold"/>
                    <a:ea typeface="Montserrat Bold" panose="00000800000000000000" pitchFamily="2" charset="0"/>
                    <a:cs typeface="Montserrat Bold" panose="00000800000000000000" pitchFamily="2" charset="0"/>
                    <a:sym typeface="Montserrat Bold" panose="00000800000000000000" pitchFamily="2" charset="0"/>
                  </a:rPr>
                  <a:t>2</a:t>
                </a:r>
                <a:endParaRPr lang="ru-RU" altLang="nl-NL" sz="9600">
                  <a:solidFill>
                    <a:schemeClr val="tx1"/>
                  </a:solidFill>
                  <a:latin typeface="Montserrat Bold"/>
                  <a:ea typeface="Montserrat Bold" panose="00000800000000000000" pitchFamily="2" charset="0"/>
                  <a:cs typeface="Montserrat Bold" panose="00000800000000000000" pitchFamily="2" charset="0"/>
                </a:endParaRPr>
              </a:p>
            </p:txBody>
          </p:sp>
          <p:sp>
            <p:nvSpPr>
              <p:cNvPr id="1835" name="$">
                <a:extLst>
                  <a:ext uri="{FF2B5EF4-FFF2-40B4-BE49-F238E27FC236}">
                    <a16:creationId xmlns="" xmlns:a16="http://schemas.microsoft.com/office/drawing/2014/main" id="{88477299-3A61-41CD-8C69-E31F539E7394}"/>
                  </a:ext>
                </a:extLst>
              </p:cNvPr>
              <p:cNvSpPr txBox="1"/>
              <p:nvPr/>
            </p:nvSpPr>
            <p:spPr>
              <a:xfrm>
                <a:off x="7918044" y="6152553"/>
                <a:ext cx="436765" cy="443752"/>
              </a:xfrm>
              <a:prstGeom prst="rect">
                <a:avLst/>
              </a:prstGeom>
              <a:noFill/>
              <a:ln w="12700" cap="flat">
                <a:noFill/>
                <a:miter lim="400000"/>
              </a:ln>
              <a:effectLst/>
              <a:extLst>
                <a:ext uri="{C572A759-6A51-4108-AA02-DFA0A04FC94B}"/>
              </a:extLst>
            </p:spPr>
            <p:txBody>
              <a:bodyPr lIns="50800" tIns="50800" rIns="50800" bIns="50800">
                <a:spAutoFit/>
              </a:bodyPr>
              <a:lstStyle>
                <a:lvl1pPr>
                  <a:defRPr sz="2200" b="0">
                    <a:solidFill>
                      <a:srgbClr val="94969C"/>
                    </a:solidFill>
                    <a:latin typeface="Montserrat Bold"/>
                    <a:ea typeface="Montserrat Bold"/>
                    <a:cs typeface="Montserrat Bold"/>
                    <a:sym typeface="Montserrat Bold"/>
                  </a:defRPr>
                </a:lvl1pPr>
              </a:lstStyle>
              <a:p>
                <a:pPr algn="ctr" fontAlgn="auto" hangingPunct="0">
                  <a:spcBef>
                    <a:spcPts val="0"/>
                  </a:spcBef>
                  <a:spcAft>
                    <a:spcPts val="0"/>
                  </a:spcAft>
                  <a:defRPr/>
                </a:pPr>
                <a:endParaRPr kern="0" dirty="0">
                  <a:solidFill>
                    <a:schemeClr val="accent5"/>
                  </a:solidFill>
                </a:endParaRPr>
              </a:p>
            </p:txBody>
          </p:sp>
        </p:grpSp>
        <p:grpSp>
          <p:nvGrpSpPr>
            <p:cNvPr id="9258" name="Группа 10">
              <a:extLst>
                <a:ext uri="{FF2B5EF4-FFF2-40B4-BE49-F238E27FC236}">
                  <a16:creationId xmlns="" xmlns:a16="http://schemas.microsoft.com/office/drawing/2014/main" id="{48FE294B-3DD0-4A8A-AF22-A14B9B134556}"/>
                </a:ext>
              </a:extLst>
            </p:cNvPr>
            <p:cNvGrpSpPr>
              <a:grpSpLocks/>
            </p:cNvGrpSpPr>
            <p:nvPr/>
          </p:nvGrpSpPr>
          <p:grpSpPr bwMode="auto">
            <a:xfrm>
              <a:off x="6826951" y="11364327"/>
              <a:ext cx="1385507" cy="1188750"/>
              <a:chOff x="8844700" y="9879253"/>
              <a:chExt cx="1385507" cy="1188750"/>
            </a:xfrm>
          </p:grpSpPr>
          <p:sp>
            <p:nvSpPr>
              <p:cNvPr id="51" name="Rounded Rectangle">
                <a:extLst>
                  <a:ext uri="{FF2B5EF4-FFF2-40B4-BE49-F238E27FC236}">
                    <a16:creationId xmlns="" xmlns:a16="http://schemas.microsoft.com/office/drawing/2014/main" id="{A8AA12F0-96EF-4B17-91F4-9B89121D9801}"/>
                  </a:ext>
                </a:extLst>
              </p:cNvPr>
              <p:cNvSpPr/>
              <p:nvPr/>
            </p:nvSpPr>
            <p:spPr>
              <a:xfrm>
                <a:off x="8845410" y="9879341"/>
                <a:ext cx="1384512" cy="1188879"/>
              </a:xfrm>
              <a:prstGeom prst="roundRect">
                <a:avLst>
                  <a:gd name="adj" fmla="val 34231"/>
                </a:avLst>
              </a:prstGeom>
              <a:solidFill>
                <a:srgbClr val="002060"/>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52" name="Graphic 60">
                <a:extLst>
                  <a:ext uri="{FF2B5EF4-FFF2-40B4-BE49-F238E27FC236}">
                    <a16:creationId xmlns="" xmlns:a16="http://schemas.microsoft.com/office/drawing/2014/main" id="{33527C0B-CBF0-4486-A51C-A45493DA83ED}"/>
                  </a:ext>
                </a:extLst>
              </p:cNvPr>
              <p:cNvSpPr/>
              <p:nvPr/>
            </p:nvSpPr>
            <p:spPr>
              <a:xfrm>
                <a:off x="9258223" y="10185687"/>
                <a:ext cx="639860" cy="706344"/>
              </a:xfrm>
              <a:custGeom>
                <a:avLst/>
                <a:gdLst/>
                <a:ahLst/>
                <a:cxnLst>
                  <a:cxn ang="0">
                    <a:pos x="wd2" y="hd2"/>
                  </a:cxn>
                  <a:cxn ang="5400000">
                    <a:pos x="wd2" y="hd2"/>
                  </a:cxn>
                  <a:cxn ang="10800000">
                    <a:pos x="wd2" y="hd2"/>
                  </a:cxn>
                  <a:cxn ang="16200000">
                    <a:pos x="wd2" y="hd2"/>
                  </a:cxn>
                </a:cxnLst>
                <a:rect l="0" t="0" r="r" b="b"/>
                <a:pathLst>
                  <a:path w="21123" h="21163" extrusionOk="0">
                    <a:moveTo>
                      <a:pt x="6301" y="21163"/>
                    </a:moveTo>
                    <a:cubicBezTo>
                      <a:pt x="2819" y="21161"/>
                      <a:pt x="-2" y="18588"/>
                      <a:pt x="0" y="15416"/>
                    </a:cubicBezTo>
                    <a:cubicBezTo>
                      <a:pt x="1" y="13894"/>
                      <a:pt x="665" y="12434"/>
                      <a:pt x="1847" y="11358"/>
                    </a:cubicBezTo>
                    <a:lnTo>
                      <a:pt x="12889" y="1295"/>
                    </a:lnTo>
                    <a:cubicBezTo>
                      <a:pt x="14764" y="-424"/>
                      <a:pt x="17814" y="-433"/>
                      <a:pt x="19701" y="1275"/>
                    </a:cubicBezTo>
                    <a:cubicBezTo>
                      <a:pt x="21588" y="2983"/>
                      <a:pt x="21598" y="5761"/>
                      <a:pt x="19723" y="7480"/>
                    </a:cubicBezTo>
                    <a:cubicBezTo>
                      <a:pt x="19716" y="7487"/>
                      <a:pt x="19708" y="7494"/>
                      <a:pt x="19701" y="7501"/>
                    </a:cubicBezTo>
                    <a:lnTo>
                      <a:pt x="11811" y="14689"/>
                    </a:lnTo>
                    <a:cubicBezTo>
                      <a:pt x="10526" y="15886"/>
                      <a:pt x="8418" y="15908"/>
                      <a:pt x="7103" y="14737"/>
                    </a:cubicBezTo>
                    <a:cubicBezTo>
                      <a:pt x="5788" y="13566"/>
                      <a:pt x="5765" y="11646"/>
                      <a:pt x="7050" y="10448"/>
                    </a:cubicBezTo>
                    <a:cubicBezTo>
                      <a:pt x="7068" y="10432"/>
                      <a:pt x="7085" y="10416"/>
                      <a:pt x="7103" y="10400"/>
                    </a:cubicBezTo>
                    <a:lnTo>
                      <a:pt x="12626" y="5368"/>
                    </a:lnTo>
                    <a:cubicBezTo>
                      <a:pt x="12909" y="5110"/>
                      <a:pt x="13369" y="5110"/>
                      <a:pt x="13653" y="5368"/>
                    </a:cubicBezTo>
                    <a:cubicBezTo>
                      <a:pt x="13936" y="5626"/>
                      <a:pt x="13936" y="6045"/>
                      <a:pt x="13653" y="6304"/>
                    </a:cubicBezTo>
                    <a:lnTo>
                      <a:pt x="8129" y="11335"/>
                    </a:lnTo>
                    <a:cubicBezTo>
                      <a:pt x="7396" y="12003"/>
                      <a:pt x="7396" y="13086"/>
                      <a:pt x="8129" y="13754"/>
                    </a:cubicBezTo>
                    <a:cubicBezTo>
                      <a:pt x="8863" y="14422"/>
                      <a:pt x="10052" y="14422"/>
                      <a:pt x="10785" y="13754"/>
                    </a:cubicBezTo>
                    <a:lnTo>
                      <a:pt x="18675" y="6566"/>
                    </a:lnTo>
                    <a:cubicBezTo>
                      <a:pt x="19989" y="5369"/>
                      <a:pt x="19989" y="3427"/>
                      <a:pt x="18675" y="2230"/>
                    </a:cubicBezTo>
                    <a:cubicBezTo>
                      <a:pt x="17361" y="1033"/>
                      <a:pt x="15230" y="1032"/>
                      <a:pt x="13915" y="2230"/>
                    </a:cubicBezTo>
                    <a:lnTo>
                      <a:pt x="2869" y="12292"/>
                    </a:lnTo>
                    <a:cubicBezTo>
                      <a:pt x="962" y="14009"/>
                      <a:pt x="943" y="16808"/>
                      <a:pt x="2827" y="18545"/>
                    </a:cubicBezTo>
                    <a:cubicBezTo>
                      <a:pt x="4711" y="20283"/>
                      <a:pt x="7784" y="20300"/>
                      <a:pt x="9691" y="18584"/>
                    </a:cubicBezTo>
                    <a:cubicBezTo>
                      <a:pt x="9705" y="18571"/>
                      <a:pt x="9719" y="18558"/>
                      <a:pt x="9733" y="18546"/>
                    </a:cubicBezTo>
                    <a:lnTo>
                      <a:pt x="18412" y="10639"/>
                    </a:lnTo>
                    <a:cubicBezTo>
                      <a:pt x="18691" y="10377"/>
                      <a:pt x="19150" y="10369"/>
                      <a:pt x="19438" y="10623"/>
                    </a:cubicBezTo>
                    <a:cubicBezTo>
                      <a:pt x="19726" y="10877"/>
                      <a:pt x="19734" y="11295"/>
                      <a:pt x="19456" y="11558"/>
                    </a:cubicBezTo>
                    <a:cubicBezTo>
                      <a:pt x="19450" y="11563"/>
                      <a:pt x="19444" y="11569"/>
                      <a:pt x="19438" y="11574"/>
                    </a:cubicBezTo>
                    <a:lnTo>
                      <a:pt x="10759" y="19480"/>
                    </a:lnTo>
                    <a:cubicBezTo>
                      <a:pt x="9579" y="20561"/>
                      <a:pt x="7974" y="21167"/>
                      <a:pt x="6301" y="21163"/>
                    </a:cubicBezTo>
                    <a:close/>
                  </a:path>
                </a:pathLst>
              </a:custGeom>
              <a:solidFill>
                <a:srgbClr val="EFF0EF"/>
              </a:solidFill>
              <a:ln w="12700">
                <a:miter lim="400000"/>
              </a:ln>
            </p:spPr>
            <p:txBody>
              <a:bodyPr lIns="45719" rIns="45719"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a:solidFill>
                    <a:srgbClr val="FFFFFF"/>
                  </a:solidFill>
                  <a:latin typeface="+mn-lt"/>
                  <a:ea typeface="+mn-ea"/>
                  <a:cs typeface="+mn-cs"/>
                  <a:sym typeface="Helvetica Neue Medium"/>
                </a:endParaRPr>
              </a:p>
            </p:txBody>
          </p:sp>
        </p:grpSp>
      </p:grpSp>
      <p:grpSp>
        <p:nvGrpSpPr>
          <p:cNvPr id="9226" name="Группа 9">
            <a:extLst>
              <a:ext uri="{FF2B5EF4-FFF2-40B4-BE49-F238E27FC236}">
                <a16:creationId xmlns="" xmlns:a16="http://schemas.microsoft.com/office/drawing/2014/main" id="{5E3FD80B-AFA6-4931-8162-6C17C77A31D3}"/>
              </a:ext>
            </a:extLst>
          </p:cNvPr>
          <p:cNvGrpSpPr>
            <a:grpSpLocks/>
          </p:cNvGrpSpPr>
          <p:nvPr/>
        </p:nvGrpSpPr>
        <p:grpSpPr bwMode="auto">
          <a:xfrm>
            <a:off x="7737503" y="3132938"/>
            <a:ext cx="3942663" cy="7043738"/>
            <a:chOff x="10269051" y="3019536"/>
            <a:chExt cx="5393098" cy="9539329"/>
          </a:xfrm>
        </p:grpSpPr>
        <p:grpSp>
          <p:nvGrpSpPr>
            <p:cNvPr id="9240" name="Group 3">
              <a:extLst>
                <a:ext uri="{FF2B5EF4-FFF2-40B4-BE49-F238E27FC236}">
                  <a16:creationId xmlns="" xmlns:a16="http://schemas.microsoft.com/office/drawing/2014/main" id="{745AF988-24A5-44A0-99F0-CC7440CEBABD}"/>
                </a:ext>
              </a:extLst>
            </p:cNvPr>
            <p:cNvGrpSpPr>
              <a:grpSpLocks/>
            </p:cNvGrpSpPr>
            <p:nvPr/>
          </p:nvGrpSpPr>
          <p:grpSpPr bwMode="auto">
            <a:xfrm>
              <a:off x="10269051" y="3019536"/>
              <a:ext cx="5393098" cy="9539329"/>
              <a:chOff x="12205596" y="4350545"/>
              <a:chExt cx="4865795" cy="7588304"/>
            </a:xfrm>
          </p:grpSpPr>
          <p:sp>
            <p:nvSpPr>
              <p:cNvPr id="1837" name="Rounded Rectangle">
                <a:extLst>
                  <a:ext uri="{FF2B5EF4-FFF2-40B4-BE49-F238E27FC236}">
                    <a16:creationId xmlns="" xmlns:a16="http://schemas.microsoft.com/office/drawing/2014/main" id="{244DC2AF-8314-45E3-B295-713F0647B3BD}"/>
                  </a:ext>
                </a:extLst>
              </p:cNvPr>
              <p:cNvSpPr/>
              <p:nvPr/>
            </p:nvSpPr>
            <p:spPr>
              <a:xfrm>
                <a:off x="12227471" y="4393481"/>
                <a:ext cx="4834075" cy="7545368"/>
              </a:xfrm>
              <a:prstGeom prst="roundRect">
                <a:avLst>
                  <a:gd name="adj" fmla="val 4058"/>
                </a:avLst>
              </a:prstGeom>
              <a:solidFill>
                <a:schemeClr val="accent6">
                  <a:alpha val="28000"/>
                </a:schemeClr>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838" name="Shape">
                <a:extLst>
                  <a:ext uri="{FF2B5EF4-FFF2-40B4-BE49-F238E27FC236}">
                    <a16:creationId xmlns="" xmlns:a16="http://schemas.microsoft.com/office/drawing/2014/main" id="{8B808B28-CF13-4BB7-A32D-885D71C9B208}"/>
                  </a:ext>
                </a:extLst>
              </p:cNvPr>
              <p:cNvSpPr/>
              <p:nvPr/>
            </p:nvSpPr>
            <p:spPr>
              <a:xfrm>
                <a:off x="12207419" y="4350545"/>
                <a:ext cx="4855558" cy="2223832"/>
              </a:xfrm>
              <a:custGeom>
                <a:avLst/>
                <a:gdLst/>
                <a:ahLst/>
                <a:cxnLst>
                  <a:cxn ang="0">
                    <a:pos x="wd2" y="hd2"/>
                  </a:cxn>
                  <a:cxn ang="5400000">
                    <a:pos x="wd2" y="hd2"/>
                  </a:cxn>
                  <a:cxn ang="10800000">
                    <a:pos x="wd2" y="hd2"/>
                  </a:cxn>
                  <a:cxn ang="16200000">
                    <a:pos x="wd2" y="hd2"/>
                  </a:cxn>
                </a:cxnLst>
                <a:rect l="0" t="0" r="r" b="b"/>
                <a:pathLst>
                  <a:path w="21599" h="21599" extrusionOk="0">
                    <a:moveTo>
                      <a:pt x="1341" y="0"/>
                    </a:moveTo>
                    <a:cubicBezTo>
                      <a:pt x="947" y="0"/>
                      <a:pt x="712" y="-1"/>
                      <a:pt x="554" y="268"/>
                    </a:cubicBezTo>
                    <a:cubicBezTo>
                      <a:pt x="328" y="606"/>
                      <a:pt x="148" y="1340"/>
                      <a:pt x="66" y="2268"/>
                    </a:cubicBezTo>
                    <a:cubicBezTo>
                      <a:pt x="0" y="2912"/>
                      <a:pt x="0" y="3871"/>
                      <a:pt x="0" y="5481"/>
                    </a:cubicBezTo>
                    <a:lnTo>
                      <a:pt x="0" y="21599"/>
                    </a:lnTo>
                    <a:lnTo>
                      <a:pt x="21600" y="21599"/>
                    </a:lnTo>
                    <a:lnTo>
                      <a:pt x="21600" y="5481"/>
                    </a:lnTo>
                    <a:cubicBezTo>
                      <a:pt x="21600" y="3871"/>
                      <a:pt x="21600" y="2912"/>
                      <a:pt x="21534" y="2268"/>
                    </a:cubicBezTo>
                    <a:cubicBezTo>
                      <a:pt x="21452" y="1340"/>
                      <a:pt x="21272" y="606"/>
                      <a:pt x="21046" y="268"/>
                    </a:cubicBezTo>
                    <a:cubicBezTo>
                      <a:pt x="20888" y="-1"/>
                      <a:pt x="20652" y="0"/>
                      <a:pt x="20259" y="0"/>
                    </a:cubicBezTo>
                    <a:lnTo>
                      <a:pt x="1341" y="0"/>
                    </a:lnTo>
                    <a:close/>
                  </a:path>
                </a:pathLst>
              </a:custGeom>
              <a:solidFill>
                <a:schemeClr val="accent1"/>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9246" name="1 GB Bandwidth…">
                <a:extLst>
                  <a:ext uri="{FF2B5EF4-FFF2-40B4-BE49-F238E27FC236}">
                    <a16:creationId xmlns="" xmlns:a16="http://schemas.microsoft.com/office/drawing/2014/main" id="{8E52BAFC-23AB-4B66-AD83-4F5EAF29D214}"/>
                  </a:ext>
                </a:extLst>
              </p:cNvPr>
              <p:cNvSpPr txBox="1">
                <a:spLocks noChangeArrowheads="1"/>
              </p:cNvSpPr>
              <p:nvPr/>
            </p:nvSpPr>
            <p:spPr bwMode="auto">
              <a:xfrm>
                <a:off x="12205596" y="6759244"/>
                <a:ext cx="4865795" cy="389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t">
                <a:spAutoFit/>
              </a:bodyPr>
              <a:lstStyle>
                <a:lvl1pPr defTabSz="457200" eaLnBrk="0" hangingPunct="0">
                  <a:defRPr sz="3000" b="1">
                    <a:solidFill>
                      <a:srgbClr val="000000"/>
                    </a:solidFill>
                    <a:latin typeface="Helvetica Neue"/>
                    <a:ea typeface="Helvetica Neue"/>
                    <a:cs typeface="Helvetica Neue"/>
                    <a:sym typeface="Helvetica Neue"/>
                  </a:defRPr>
                </a:lvl1pPr>
                <a:lvl2pPr marL="742950" indent="-285750" defTabSz="457200" eaLnBrk="0" hangingPunct="0">
                  <a:defRPr sz="3000" b="1">
                    <a:solidFill>
                      <a:srgbClr val="000000"/>
                    </a:solidFill>
                    <a:latin typeface="Helvetica Neue"/>
                    <a:ea typeface="Helvetica Neue"/>
                    <a:cs typeface="Helvetica Neue"/>
                    <a:sym typeface="Helvetica Neue"/>
                  </a:defRPr>
                </a:lvl2pPr>
                <a:lvl3pPr marL="1143000" indent="-228600" defTabSz="457200" eaLnBrk="0" hangingPunct="0">
                  <a:defRPr sz="3000" b="1">
                    <a:solidFill>
                      <a:srgbClr val="000000"/>
                    </a:solidFill>
                    <a:latin typeface="Helvetica Neue"/>
                    <a:ea typeface="Helvetica Neue"/>
                    <a:cs typeface="Helvetica Neue"/>
                    <a:sym typeface="Helvetica Neue"/>
                  </a:defRPr>
                </a:lvl3pPr>
                <a:lvl4pPr marL="1600200" indent="-228600" defTabSz="457200" eaLnBrk="0" hangingPunct="0">
                  <a:defRPr sz="3000" b="1">
                    <a:solidFill>
                      <a:srgbClr val="000000"/>
                    </a:solidFill>
                    <a:latin typeface="Helvetica Neue"/>
                    <a:ea typeface="Helvetica Neue"/>
                    <a:cs typeface="Helvetica Neue"/>
                    <a:sym typeface="Helvetica Neue"/>
                  </a:defRPr>
                </a:lvl4pPr>
                <a:lvl5pPr marL="2057400" indent="-228600" defTabSz="457200" eaLnBrk="0" hangingPunct="0">
                  <a:defRPr sz="3000" b="1">
                    <a:solidFill>
                      <a:srgbClr val="000000"/>
                    </a:solidFill>
                    <a:latin typeface="Helvetica Neue"/>
                    <a:ea typeface="Helvetica Neue"/>
                    <a:cs typeface="Helvetica Neue"/>
                    <a:sym typeface="Helvetica Neue"/>
                  </a:defRPr>
                </a:lvl5pPr>
                <a:lvl6pPr marL="25146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algn="ctr"/>
                <a:r>
                  <a:rPr lang="ru-RU" sz="3200" dirty="0">
                    <a:solidFill>
                      <a:srgbClr val="002060"/>
                    </a:solidFill>
                    <a:cs typeface="Arial"/>
                    <a:sym typeface="Arial" panose="020B0604020202020204" pitchFamily="34" charset="0"/>
                  </a:rPr>
                  <a:t>Преподаватель задает вопросы, чтобы проверить, поняли ли учащиеся пройденный материал.</a:t>
                </a:r>
                <a:endParaRPr lang="ru-RU" sz="3200">
                  <a:solidFill>
                    <a:srgbClr val="002060"/>
                  </a:solidFill>
                  <a:cs typeface="Arial"/>
                </a:endParaRPr>
              </a:p>
            </p:txBody>
          </p:sp>
          <p:sp>
            <p:nvSpPr>
              <p:cNvPr id="9247" name="Premium">
                <a:extLst>
                  <a:ext uri="{FF2B5EF4-FFF2-40B4-BE49-F238E27FC236}">
                    <a16:creationId xmlns="" xmlns:a16="http://schemas.microsoft.com/office/drawing/2014/main" id="{8EAB653D-8F66-45DD-8625-8DB0B8C980D5}"/>
                  </a:ext>
                </a:extLst>
              </p:cNvPr>
              <p:cNvSpPr txBox="1">
                <a:spLocks noChangeArrowheads="1"/>
              </p:cNvSpPr>
              <p:nvPr/>
            </p:nvSpPr>
            <p:spPr bwMode="auto">
              <a:xfrm>
                <a:off x="12394903" y="4412586"/>
                <a:ext cx="4650330" cy="125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t">
                <a:spAutoFit/>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algn="ctr" eaLnBrk="1"/>
                <a:r>
                  <a:rPr lang="ru-RU" altLang="nl-NL" sz="9600" dirty="0">
                    <a:solidFill>
                      <a:schemeClr val="tx1"/>
                    </a:solidFill>
                    <a:latin typeface="Montserrat Bold"/>
                    <a:ea typeface="Montserrat Bold" panose="00000800000000000000" pitchFamily="2" charset="0"/>
                    <a:cs typeface="Montserrat Bold" panose="00000800000000000000" pitchFamily="2" charset="0"/>
                  </a:rPr>
                  <a:t>3</a:t>
                </a:r>
              </a:p>
            </p:txBody>
          </p:sp>
          <p:sp>
            <p:nvSpPr>
              <p:cNvPr id="1844" name="$">
                <a:extLst>
                  <a:ext uri="{FF2B5EF4-FFF2-40B4-BE49-F238E27FC236}">
                    <a16:creationId xmlns="" xmlns:a16="http://schemas.microsoft.com/office/drawing/2014/main" id="{2F5B1BAA-F7EF-4B14-8739-5C60487BE1D3}"/>
                  </a:ext>
                </a:extLst>
              </p:cNvPr>
              <p:cNvSpPr txBox="1"/>
              <p:nvPr/>
            </p:nvSpPr>
            <p:spPr>
              <a:xfrm>
                <a:off x="13165640" y="6152594"/>
                <a:ext cx="436857" cy="444514"/>
              </a:xfrm>
              <a:prstGeom prst="rect">
                <a:avLst/>
              </a:prstGeom>
              <a:noFill/>
              <a:ln w="12700" cap="flat">
                <a:noFill/>
                <a:miter lim="400000"/>
              </a:ln>
              <a:effectLst/>
              <a:extLst>
                <a:ext uri="{C572A759-6A51-4108-AA02-DFA0A04FC94B}"/>
              </a:extLst>
            </p:spPr>
            <p:txBody>
              <a:bodyPr lIns="50800" tIns="50800" rIns="50800" bIns="50800">
                <a:spAutoFit/>
              </a:bodyPr>
              <a:lstStyle>
                <a:lvl1pPr>
                  <a:defRPr sz="2200" b="0">
                    <a:solidFill>
                      <a:srgbClr val="94969C"/>
                    </a:solidFill>
                    <a:latin typeface="Montserrat Bold"/>
                    <a:ea typeface="Montserrat Bold"/>
                    <a:cs typeface="Montserrat Bold"/>
                    <a:sym typeface="Montserrat Bold"/>
                  </a:defRPr>
                </a:lvl1pPr>
              </a:lstStyle>
              <a:p>
                <a:pPr algn="ctr" fontAlgn="auto" hangingPunct="0">
                  <a:spcBef>
                    <a:spcPts val="0"/>
                  </a:spcBef>
                  <a:spcAft>
                    <a:spcPts val="0"/>
                  </a:spcAft>
                  <a:defRPr/>
                </a:pPr>
                <a:endParaRPr kern="0" dirty="0">
                  <a:solidFill>
                    <a:schemeClr val="accent5"/>
                  </a:solidFill>
                </a:endParaRPr>
              </a:p>
            </p:txBody>
          </p:sp>
        </p:grpSp>
        <p:grpSp>
          <p:nvGrpSpPr>
            <p:cNvPr id="9241" name="Группа 60">
              <a:extLst>
                <a:ext uri="{FF2B5EF4-FFF2-40B4-BE49-F238E27FC236}">
                  <a16:creationId xmlns="" xmlns:a16="http://schemas.microsoft.com/office/drawing/2014/main" id="{C5B29197-A3C4-4DF5-86AD-1692AA058ED9}"/>
                </a:ext>
              </a:extLst>
            </p:cNvPr>
            <p:cNvGrpSpPr>
              <a:grpSpLocks/>
            </p:cNvGrpSpPr>
            <p:nvPr/>
          </p:nvGrpSpPr>
          <p:grpSpPr bwMode="auto">
            <a:xfrm>
              <a:off x="12258667" y="11363472"/>
              <a:ext cx="1385921" cy="1187455"/>
              <a:chOff x="8844010" y="9880025"/>
              <a:chExt cx="1385921" cy="1187455"/>
            </a:xfrm>
          </p:grpSpPr>
          <p:sp>
            <p:nvSpPr>
              <p:cNvPr id="62" name="Rounded Rectangle">
                <a:extLst>
                  <a:ext uri="{FF2B5EF4-FFF2-40B4-BE49-F238E27FC236}">
                    <a16:creationId xmlns="" xmlns:a16="http://schemas.microsoft.com/office/drawing/2014/main" id="{6F865C1F-AFC4-4D0C-A29A-51675D7460A5}"/>
                  </a:ext>
                </a:extLst>
              </p:cNvPr>
              <p:cNvSpPr/>
              <p:nvPr/>
            </p:nvSpPr>
            <p:spPr>
              <a:xfrm>
                <a:off x="8844010" y="9880025"/>
                <a:ext cx="1385921" cy="1187455"/>
              </a:xfrm>
              <a:prstGeom prst="roundRect">
                <a:avLst>
                  <a:gd name="adj" fmla="val 34231"/>
                </a:avLst>
              </a:prstGeom>
              <a:solidFill>
                <a:srgbClr val="002060"/>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63" name="Graphic 60">
                <a:extLst>
                  <a:ext uri="{FF2B5EF4-FFF2-40B4-BE49-F238E27FC236}">
                    <a16:creationId xmlns="" xmlns:a16="http://schemas.microsoft.com/office/drawing/2014/main" id="{9EAE1127-777A-4AC1-BAA7-0809F5E83CEF}"/>
                  </a:ext>
                </a:extLst>
              </p:cNvPr>
              <p:cNvSpPr/>
              <p:nvPr/>
            </p:nvSpPr>
            <p:spPr>
              <a:xfrm>
                <a:off x="9205085" y="10084069"/>
                <a:ext cx="641366" cy="704853"/>
              </a:xfrm>
              <a:custGeom>
                <a:avLst/>
                <a:gdLst/>
                <a:ahLst/>
                <a:cxnLst>
                  <a:cxn ang="0">
                    <a:pos x="wd2" y="hd2"/>
                  </a:cxn>
                  <a:cxn ang="5400000">
                    <a:pos x="wd2" y="hd2"/>
                  </a:cxn>
                  <a:cxn ang="10800000">
                    <a:pos x="wd2" y="hd2"/>
                  </a:cxn>
                  <a:cxn ang="16200000">
                    <a:pos x="wd2" y="hd2"/>
                  </a:cxn>
                </a:cxnLst>
                <a:rect l="0" t="0" r="r" b="b"/>
                <a:pathLst>
                  <a:path w="21123" h="21163" extrusionOk="0">
                    <a:moveTo>
                      <a:pt x="6301" y="21163"/>
                    </a:moveTo>
                    <a:cubicBezTo>
                      <a:pt x="2819" y="21161"/>
                      <a:pt x="-2" y="18588"/>
                      <a:pt x="0" y="15416"/>
                    </a:cubicBezTo>
                    <a:cubicBezTo>
                      <a:pt x="1" y="13894"/>
                      <a:pt x="665" y="12434"/>
                      <a:pt x="1847" y="11358"/>
                    </a:cubicBezTo>
                    <a:lnTo>
                      <a:pt x="12889" y="1295"/>
                    </a:lnTo>
                    <a:cubicBezTo>
                      <a:pt x="14764" y="-424"/>
                      <a:pt x="17814" y="-433"/>
                      <a:pt x="19701" y="1275"/>
                    </a:cubicBezTo>
                    <a:cubicBezTo>
                      <a:pt x="21588" y="2983"/>
                      <a:pt x="21598" y="5761"/>
                      <a:pt x="19723" y="7480"/>
                    </a:cubicBezTo>
                    <a:cubicBezTo>
                      <a:pt x="19716" y="7487"/>
                      <a:pt x="19708" y="7494"/>
                      <a:pt x="19701" y="7501"/>
                    </a:cubicBezTo>
                    <a:lnTo>
                      <a:pt x="11811" y="14689"/>
                    </a:lnTo>
                    <a:cubicBezTo>
                      <a:pt x="10526" y="15886"/>
                      <a:pt x="8418" y="15908"/>
                      <a:pt x="7103" y="14737"/>
                    </a:cubicBezTo>
                    <a:cubicBezTo>
                      <a:pt x="5788" y="13566"/>
                      <a:pt x="5765" y="11646"/>
                      <a:pt x="7050" y="10448"/>
                    </a:cubicBezTo>
                    <a:cubicBezTo>
                      <a:pt x="7068" y="10432"/>
                      <a:pt x="7085" y="10416"/>
                      <a:pt x="7103" y="10400"/>
                    </a:cubicBezTo>
                    <a:lnTo>
                      <a:pt x="12626" y="5368"/>
                    </a:lnTo>
                    <a:cubicBezTo>
                      <a:pt x="12909" y="5110"/>
                      <a:pt x="13369" y="5110"/>
                      <a:pt x="13653" y="5368"/>
                    </a:cubicBezTo>
                    <a:cubicBezTo>
                      <a:pt x="13936" y="5626"/>
                      <a:pt x="13936" y="6045"/>
                      <a:pt x="13653" y="6304"/>
                    </a:cubicBezTo>
                    <a:lnTo>
                      <a:pt x="8129" y="11335"/>
                    </a:lnTo>
                    <a:cubicBezTo>
                      <a:pt x="7396" y="12003"/>
                      <a:pt x="7396" y="13086"/>
                      <a:pt x="8129" y="13754"/>
                    </a:cubicBezTo>
                    <a:cubicBezTo>
                      <a:pt x="8863" y="14422"/>
                      <a:pt x="10052" y="14422"/>
                      <a:pt x="10785" y="13754"/>
                    </a:cubicBezTo>
                    <a:lnTo>
                      <a:pt x="18675" y="6566"/>
                    </a:lnTo>
                    <a:cubicBezTo>
                      <a:pt x="19989" y="5369"/>
                      <a:pt x="19989" y="3427"/>
                      <a:pt x="18675" y="2230"/>
                    </a:cubicBezTo>
                    <a:cubicBezTo>
                      <a:pt x="17361" y="1033"/>
                      <a:pt x="15230" y="1032"/>
                      <a:pt x="13915" y="2230"/>
                    </a:cubicBezTo>
                    <a:lnTo>
                      <a:pt x="2869" y="12292"/>
                    </a:lnTo>
                    <a:cubicBezTo>
                      <a:pt x="962" y="14009"/>
                      <a:pt x="943" y="16808"/>
                      <a:pt x="2827" y="18545"/>
                    </a:cubicBezTo>
                    <a:cubicBezTo>
                      <a:pt x="4711" y="20283"/>
                      <a:pt x="7784" y="20300"/>
                      <a:pt x="9691" y="18584"/>
                    </a:cubicBezTo>
                    <a:cubicBezTo>
                      <a:pt x="9705" y="18571"/>
                      <a:pt x="9719" y="18558"/>
                      <a:pt x="9733" y="18546"/>
                    </a:cubicBezTo>
                    <a:lnTo>
                      <a:pt x="18412" y="10639"/>
                    </a:lnTo>
                    <a:cubicBezTo>
                      <a:pt x="18691" y="10377"/>
                      <a:pt x="19150" y="10369"/>
                      <a:pt x="19438" y="10623"/>
                    </a:cubicBezTo>
                    <a:cubicBezTo>
                      <a:pt x="19726" y="10877"/>
                      <a:pt x="19734" y="11295"/>
                      <a:pt x="19456" y="11558"/>
                    </a:cubicBezTo>
                    <a:cubicBezTo>
                      <a:pt x="19450" y="11563"/>
                      <a:pt x="19444" y="11569"/>
                      <a:pt x="19438" y="11574"/>
                    </a:cubicBezTo>
                    <a:lnTo>
                      <a:pt x="10759" y="19480"/>
                    </a:lnTo>
                    <a:cubicBezTo>
                      <a:pt x="9579" y="20561"/>
                      <a:pt x="7974" y="21167"/>
                      <a:pt x="6301" y="21163"/>
                    </a:cubicBezTo>
                    <a:close/>
                  </a:path>
                </a:pathLst>
              </a:custGeom>
              <a:solidFill>
                <a:srgbClr val="EFF0EF"/>
              </a:solidFill>
              <a:ln w="12700">
                <a:miter lim="400000"/>
              </a:ln>
            </p:spPr>
            <p:txBody>
              <a:bodyPr lIns="45719" rIns="45719"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a:solidFill>
                    <a:srgbClr val="FFFFFF"/>
                  </a:solidFill>
                  <a:latin typeface="+mn-lt"/>
                  <a:ea typeface="+mn-ea"/>
                  <a:cs typeface="+mn-cs"/>
                  <a:sym typeface="Helvetica Neue Medium"/>
                </a:endParaRPr>
              </a:p>
            </p:txBody>
          </p:sp>
        </p:grpSp>
      </p:grpSp>
      <p:grpSp>
        <p:nvGrpSpPr>
          <p:cNvPr id="9227" name="Группа 11">
            <a:extLst>
              <a:ext uri="{FF2B5EF4-FFF2-40B4-BE49-F238E27FC236}">
                <a16:creationId xmlns="" xmlns:a16="http://schemas.microsoft.com/office/drawing/2014/main" id="{78909D87-6466-4CC9-8A0C-DDDE7C3C0E6D}"/>
              </a:ext>
            </a:extLst>
          </p:cNvPr>
          <p:cNvGrpSpPr>
            <a:grpSpLocks/>
          </p:cNvGrpSpPr>
          <p:nvPr/>
        </p:nvGrpSpPr>
        <p:grpSpPr bwMode="auto">
          <a:xfrm>
            <a:off x="11861998" y="6497087"/>
            <a:ext cx="4433887" cy="7065962"/>
            <a:chOff x="15885909" y="3040755"/>
            <a:chExt cx="5919934" cy="9466352"/>
          </a:xfrm>
        </p:grpSpPr>
        <p:grpSp>
          <p:nvGrpSpPr>
            <p:cNvPr id="9231" name="Group 4">
              <a:extLst>
                <a:ext uri="{FF2B5EF4-FFF2-40B4-BE49-F238E27FC236}">
                  <a16:creationId xmlns="" xmlns:a16="http://schemas.microsoft.com/office/drawing/2014/main" id="{F2763722-9403-4A85-A03F-EE5D4F4FB6F9}"/>
                </a:ext>
              </a:extLst>
            </p:cNvPr>
            <p:cNvGrpSpPr>
              <a:grpSpLocks/>
            </p:cNvGrpSpPr>
            <p:nvPr/>
          </p:nvGrpSpPr>
          <p:grpSpPr bwMode="auto">
            <a:xfrm>
              <a:off x="15885909" y="3040755"/>
              <a:ext cx="5919934" cy="9466352"/>
              <a:chOff x="17565095" y="4412506"/>
              <a:chExt cx="4098260" cy="9466352"/>
            </a:xfrm>
          </p:grpSpPr>
          <p:sp>
            <p:nvSpPr>
              <p:cNvPr id="1846" name="Rounded Rectangle">
                <a:extLst>
                  <a:ext uri="{FF2B5EF4-FFF2-40B4-BE49-F238E27FC236}">
                    <a16:creationId xmlns="" xmlns:a16="http://schemas.microsoft.com/office/drawing/2014/main" id="{B645554A-B574-4121-8334-B892AB9B3E9B}"/>
                  </a:ext>
                </a:extLst>
              </p:cNvPr>
              <p:cNvSpPr/>
              <p:nvPr/>
            </p:nvSpPr>
            <p:spPr>
              <a:xfrm>
                <a:off x="17565095" y="4469657"/>
                <a:ext cx="4098260" cy="9409201"/>
              </a:xfrm>
              <a:prstGeom prst="roundRect">
                <a:avLst>
                  <a:gd name="adj" fmla="val 4058"/>
                </a:avLst>
              </a:prstGeom>
              <a:solidFill>
                <a:schemeClr val="accent6">
                  <a:alpha val="28000"/>
                </a:schemeClr>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847" name="Shape">
                <a:extLst>
                  <a:ext uri="{FF2B5EF4-FFF2-40B4-BE49-F238E27FC236}">
                    <a16:creationId xmlns="" xmlns:a16="http://schemas.microsoft.com/office/drawing/2014/main" id="{2E00932C-7D3C-4CE7-861E-9587198FB5F3}"/>
                  </a:ext>
                </a:extLst>
              </p:cNvPr>
              <p:cNvSpPr/>
              <p:nvPr/>
            </p:nvSpPr>
            <p:spPr>
              <a:xfrm>
                <a:off x="17565095" y="4412506"/>
                <a:ext cx="4098260" cy="2746401"/>
              </a:xfrm>
              <a:custGeom>
                <a:avLst/>
                <a:gdLst/>
                <a:ahLst/>
                <a:cxnLst>
                  <a:cxn ang="0">
                    <a:pos x="wd2" y="hd2"/>
                  </a:cxn>
                  <a:cxn ang="5400000">
                    <a:pos x="wd2" y="hd2"/>
                  </a:cxn>
                  <a:cxn ang="10800000">
                    <a:pos x="wd2" y="hd2"/>
                  </a:cxn>
                  <a:cxn ang="16200000">
                    <a:pos x="wd2" y="hd2"/>
                  </a:cxn>
                </a:cxnLst>
                <a:rect l="0" t="0" r="r" b="b"/>
                <a:pathLst>
                  <a:path w="21599" h="21599" extrusionOk="0">
                    <a:moveTo>
                      <a:pt x="1341" y="0"/>
                    </a:moveTo>
                    <a:cubicBezTo>
                      <a:pt x="947" y="0"/>
                      <a:pt x="712" y="-1"/>
                      <a:pt x="554" y="268"/>
                    </a:cubicBezTo>
                    <a:cubicBezTo>
                      <a:pt x="328" y="606"/>
                      <a:pt x="148" y="1340"/>
                      <a:pt x="66" y="2268"/>
                    </a:cubicBezTo>
                    <a:cubicBezTo>
                      <a:pt x="0" y="2912"/>
                      <a:pt x="0" y="3871"/>
                      <a:pt x="0" y="5481"/>
                    </a:cubicBezTo>
                    <a:lnTo>
                      <a:pt x="0" y="21599"/>
                    </a:lnTo>
                    <a:lnTo>
                      <a:pt x="21600" y="21599"/>
                    </a:lnTo>
                    <a:lnTo>
                      <a:pt x="21600" y="5481"/>
                    </a:lnTo>
                    <a:cubicBezTo>
                      <a:pt x="21600" y="3871"/>
                      <a:pt x="21600" y="2912"/>
                      <a:pt x="21534" y="2268"/>
                    </a:cubicBezTo>
                    <a:cubicBezTo>
                      <a:pt x="21452" y="1340"/>
                      <a:pt x="21272" y="606"/>
                      <a:pt x="21046" y="268"/>
                    </a:cubicBezTo>
                    <a:cubicBezTo>
                      <a:pt x="20888" y="-1"/>
                      <a:pt x="20652" y="0"/>
                      <a:pt x="20259" y="0"/>
                    </a:cubicBezTo>
                    <a:lnTo>
                      <a:pt x="1341" y="0"/>
                    </a:lnTo>
                    <a:close/>
                  </a:path>
                </a:pathLst>
              </a:custGeom>
              <a:solidFill>
                <a:schemeClr val="accent1"/>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9237" name="1 GB Bandwidth…">
                <a:extLst>
                  <a:ext uri="{FF2B5EF4-FFF2-40B4-BE49-F238E27FC236}">
                    <a16:creationId xmlns="" xmlns:a16="http://schemas.microsoft.com/office/drawing/2014/main" id="{58F83E3D-DFFE-447C-8947-7B0B3C7E85C6}"/>
                  </a:ext>
                </a:extLst>
              </p:cNvPr>
              <p:cNvSpPr txBox="1">
                <a:spLocks noChangeArrowheads="1"/>
              </p:cNvSpPr>
              <p:nvPr/>
            </p:nvSpPr>
            <p:spPr bwMode="auto">
              <a:xfrm>
                <a:off x="17726629" y="7430572"/>
                <a:ext cx="3770884" cy="533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t">
                <a:spAutoFit/>
              </a:bodyPr>
              <a:lstStyle>
                <a:lvl1pPr marL="457200" indent="-457200" defTabSz="457200" eaLnBrk="0" hangingPunct="0">
                  <a:defRPr sz="3000" b="1">
                    <a:solidFill>
                      <a:srgbClr val="000000"/>
                    </a:solidFill>
                    <a:latin typeface="Helvetica Neue"/>
                    <a:ea typeface="Helvetica Neue"/>
                    <a:cs typeface="Helvetica Neue"/>
                    <a:sym typeface="Helvetica Neue"/>
                  </a:defRPr>
                </a:lvl1pPr>
                <a:lvl2pPr marL="742950" indent="-285750" defTabSz="457200" eaLnBrk="0" hangingPunct="0">
                  <a:defRPr sz="3000" b="1">
                    <a:solidFill>
                      <a:srgbClr val="000000"/>
                    </a:solidFill>
                    <a:latin typeface="Helvetica Neue"/>
                    <a:ea typeface="Helvetica Neue"/>
                    <a:cs typeface="Helvetica Neue"/>
                    <a:sym typeface="Helvetica Neue"/>
                  </a:defRPr>
                </a:lvl2pPr>
                <a:lvl3pPr marL="1143000" indent="-228600" defTabSz="457200" eaLnBrk="0" hangingPunct="0">
                  <a:defRPr sz="3000" b="1">
                    <a:solidFill>
                      <a:srgbClr val="000000"/>
                    </a:solidFill>
                    <a:latin typeface="Helvetica Neue"/>
                    <a:ea typeface="Helvetica Neue"/>
                    <a:cs typeface="Helvetica Neue"/>
                    <a:sym typeface="Helvetica Neue"/>
                  </a:defRPr>
                </a:lvl3pPr>
                <a:lvl4pPr marL="1600200" indent="-228600" defTabSz="457200" eaLnBrk="0" hangingPunct="0">
                  <a:defRPr sz="3000" b="1">
                    <a:solidFill>
                      <a:srgbClr val="000000"/>
                    </a:solidFill>
                    <a:latin typeface="Helvetica Neue"/>
                    <a:ea typeface="Helvetica Neue"/>
                    <a:cs typeface="Helvetica Neue"/>
                    <a:sym typeface="Helvetica Neue"/>
                  </a:defRPr>
                </a:lvl4pPr>
                <a:lvl5pPr marL="2057400" indent="-228600" defTabSz="457200" eaLnBrk="0" hangingPunct="0">
                  <a:defRPr sz="3000" b="1">
                    <a:solidFill>
                      <a:srgbClr val="000000"/>
                    </a:solidFill>
                    <a:latin typeface="Helvetica Neue"/>
                    <a:ea typeface="Helvetica Neue"/>
                    <a:cs typeface="Helvetica Neue"/>
                    <a:sym typeface="Helvetica Neue"/>
                  </a:defRPr>
                </a:lvl5pPr>
                <a:lvl6pPr marL="25146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marL="0" indent="0" algn="ctr" eaLnBrk="1"/>
                <a:r>
                  <a:rPr lang="ru-RU" sz="3600" dirty="0">
                    <a:cs typeface="Arial"/>
                  </a:rPr>
                  <a:t>П</a:t>
                </a:r>
                <a:r>
                  <a:rPr lang="ru-RU" sz="3600" dirty="0">
                    <a:solidFill>
                      <a:srgbClr val="002060"/>
                    </a:solidFill>
                    <a:cs typeface="Arial"/>
                  </a:rPr>
                  <a:t>реподаватель ясно формулирует цели урока, чему должны научиться учащиеся.</a:t>
                </a:r>
                <a:endParaRPr lang="ru-RU" altLang="nl-NL" sz="3600">
                  <a:solidFill>
                    <a:srgbClr val="002060"/>
                  </a:solidFill>
                  <a:latin typeface="Montserrat SemiBold"/>
                  <a:cs typeface="Arial"/>
                </a:endParaRPr>
              </a:p>
            </p:txBody>
          </p:sp>
          <p:sp>
            <p:nvSpPr>
              <p:cNvPr id="9238" name="Pro">
                <a:extLst>
                  <a:ext uri="{FF2B5EF4-FFF2-40B4-BE49-F238E27FC236}">
                    <a16:creationId xmlns="" xmlns:a16="http://schemas.microsoft.com/office/drawing/2014/main" id="{C6EB03AC-DAC2-46C9-B7FB-9BD62DA6C3FA}"/>
                  </a:ext>
                </a:extLst>
              </p:cNvPr>
              <p:cNvSpPr txBox="1">
                <a:spLocks noChangeArrowheads="1"/>
              </p:cNvSpPr>
              <p:nvPr/>
            </p:nvSpPr>
            <p:spPr bwMode="auto">
              <a:xfrm>
                <a:off x="17724275" y="5051276"/>
                <a:ext cx="3770884" cy="157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t">
                <a:spAutoFit/>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algn="ctr"/>
                <a:r>
                  <a:rPr lang="ru-RU" altLang="nl-NL" sz="9600" dirty="0">
                    <a:solidFill>
                      <a:schemeClr val="tx1"/>
                    </a:solidFill>
                    <a:latin typeface="Montserrat Bold"/>
                    <a:sym typeface="Montserrat Bold" panose="00000800000000000000" pitchFamily="2" charset="0"/>
                  </a:rPr>
                  <a:t>4</a:t>
                </a:r>
                <a:endParaRPr lang="ru-RU" sz="9600"/>
              </a:p>
            </p:txBody>
          </p:sp>
          <p:sp>
            <p:nvSpPr>
              <p:cNvPr id="1853" name="$">
                <a:extLst>
                  <a:ext uri="{FF2B5EF4-FFF2-40B4-BE49-F238E27FC236}">
                    <a16:creationId xmlns="" xmlns:a16="http://schemas.microsoft.com/office/drawing/2014/main" id="{1B563AB6-CEB1-4E52-A69D-FEB7FA0D4690}"/>
                  </a:ext>
                </a:extLst>
              </p:cNvPr>
              <p:cNvSpPr txBox="1"/>
              <p:nvPr/>
            </p:nvSpPr>
            <p:spPr>
              <a:xfrm>
                <a:off x="18412442" y="6152423"/>
                <a:ext cx="437412" cy="444504"/>
              </a:xfrm>
              <a:prstGeom prst="rect">
                <a:avLst/>
              </a:prstGeom>
              <a:noFill/>
              <a:ln w="12700" cap="flat">
                <a:noFill/>
                <a:miter lim="400000"/>
              </a:ln>
              <a:effectLst/>
              <a:extLst>
                <a:ext uri="{C572A759-6A51-4108-AA02-DFA0A04FC94B}"/>
              </a:extLst>
            </p:spPr>
            <p:txBody>
              <a:bodyPr lIns="50800" tIns="50800" rIns="50800" bIns="50800">
                <a:spAutoFit/>
              </a:bodyPr>
              <a:lstStyle>
                <a:lvl1pPr>
                  <a:defRPr sz="2200" b="0">
                    <a:solidFill>
                      <a:srgbClr val="94969C"/>
                    </a:solidFill>
                    <a:latin typeface="Montserrat Bold"/>
                    <a:ea typeface="Montserrat Bold"/>
                    <a:cs typeface="Montserrat Bold"/>
                    <a:sym typeface="Montserrat Bold"/>
                  </a:defRPr>
                </a:lvl1pPr>
              </a:lstStyle>
              <a:p>
                <a:pPr algn="ctr" fontAlgn="auto" hangingPunct="0">
                  <a:spcBef>
                    <a:spcPts val="0"/>
                  </a:spcBef>
                  <a:spcAft>
                    <a:spcPts val="0"/>
                  </a:spcAft>
                  <a:defRPr/>
                </a:pPr>
                <a:endParaRPr kern="0" dirty="0">
                  <a:solidFill>
                    <a:schemeClr val="accent5"/>
                  </a:solidFill>
                </a:endParaRPr>
              </a:p>
            </p:txBody>
          </p:sp>
        </p:grpSp>
        <p:grpSp>
          <p:nvGrpSpPr>
            <p:cNvPr id="9232" name="Группа 63">
              <a:extLst>
                <a:ext uri="{FF2B5EF4-FFF2-40B4-BE49-F238E27FC236}">
                  <a16:creationId xmlns="" xmlns:a16="http://schemas.microsoft.com/office/drawing/2014/main" id="{51AA3EA6-064E-4ED8-8E7B-4753DBBB0A92}"/>
                </a:ext>
              </a:extLst>
            </p:cNvPr>
            <p:cNvGrpSpPr>
              <a:grpSpLocks/>
            </p:cNvGrpSpPr>
            <p:nvPr/>
          </p:nvGrpSpPr>
          <p:grpSpPr bwMode="auto">
            <a:xfrm>
              <a:off x="18091715" y="11318357"/>
              <a:ext cx="1385507" cy="1188750"/>
              <a:chOff x="8844700" y="9879253"/>
              <a:chExt cx="1385507" cy="1188750"/>
            </a:xfrm>
          </p:grpSpPr>
          <p:sp>
            <p:nvSpPr>
              <p:cNvPr id="65" name="Rounded Rectangle">
                <a:extLst>
                  <a:ext uri="{FF2B5EF4-FFF2-40B4-BE49-F238E27FC236}">
                    <a16:creationId xmlns="" xmlns:a16="http://schemas.microsoft.com/office/drawing/2014/main" id="{24B2D2D2-EB3B-4AD5-B299-AD31098B46C0}"/>
                  </a:ext>
                </a:extLst>
              </p:cNvPr>
              <p:cNvSpPr/>
              <p:nvPr/>
            </p:nvSpPr>
            <p:spPr>
              <a:xfrm>
                <a:off x="8843986" y="9878955"/>
                <a:ext cx="1385922" cy="1189048"/>
              </a:xfrm>
              <a:prstGeom prst="roundRect">
                <a:avLst>
                  <a:gd name="adj" fmla="val 34231"/>
                </a:avLst>
              </a:prstGeom>
              <a:solidFill>
                <a:srgbClr val="002060"/>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66" name="Graphic 60">
                <a:extLst>
                  <a:ext uri="{FF2B5EF4-FFF2-40B4-BE49-F238E27FC236}">
                    <a16:creationId xmlns="" xmlns:a16="http://schemas.microsoft.com/office/drawing/2014/main" id="{CF405A4B-FA69-4488-99B5-AB98E461ECC6}"/>
                  </a:ext>
                </a:extLst>
              </p:cNvPr>
              <p:cNvSpPr/>
              <p:nvPr/>
            </p:nvSpPr>
            <p:spPr>
              <a:xfrm>
                <a:off x="9256746" y="10185345"/>
                <a:ext cx="641366" cy="706445"/>
              </a:xfrm>
              <a:custGeom>
                <a:avLst/>
                <a:gdLst/>
                <a:ahLst/>
                <a:cxnLst>
                  <a:cxn ang="0">
                    <a:pos x="wd2" y="hd2"/>
                  </a:cxn>
                  <a:cxn ang="5400000">
                    <a:pos x="wd2" y="hd2"/>
                  </a:cxn>
                  <a:cxn ang="10800000">
                    <a:pos x="wd2" y="hd2"/>
                  </a:cxn>
                  <a:cxn ang="16200000">
                    <a:pos x="wd2" y="hd2"/>
                  </a:cxn>
                </a:cxnLst>
                <a:rect l="0" t="0" r="r" b="b"/>
                <a:pathLst>
                  <a:path w="21123" h="21163" extrusionOk="0">
                    <a:moveTo>
                      <a:pt x="6301" y="21163"/>
                    </a:moveTo>
                    <a:cubicBezTo>
                      <a:pt x="2819" y="21161"/>
                      <a:pt x="-2" y="18588"/>
                      <a:pt x="0" y="15416"/>
                    </a:cubicBezTo>
                    <a:cubicBezTo>
                      <a:pt x="1" y="13894"/>
                      <a:pt x="665" y="12434"/>
                      <a:pt x="1847" y="11358"/>
                    </a:cubicBezTo>
                    <a:lnTo>
                      <a:pt x="12889" y="1295"/>
                    </a:lnTo>
                    <a:cubicBezTo>
                      <a:pt x="14764" y="-424"/>
                      <a:pt x="17814" y="-433"/>
                      <a:pt x="19701" y="1275"/>
                    </a:cubicBezTo>
                    <a:cubicBezTo>
                      <a:pt x="21588" y="2983"/>
                      <a:pt x="21598" y="5761"/>
                      <a:pt x="19723" y="7480"/>
                    </a:cubicBezTo>
                    <a:cubicBezTo>
                      <a:pt x="19716" y="7487"/>
                      <a:pt x="19708" y="7494"/>
                      <a:pt x="19701" y="7501"/>
                    </a:cubicBezTo>
                    <a:lnTo>
                      <a:pt x="11811" y="14689"/>
                    </a:lnTo>
                    <a:cubicBezTo>
                      <a:pt x="10526" y="15886"/>
                      <a:pt x="8418" y="15908"/>
                      <a:pt x="7103" y="14737"/>
                    </a:cubicBezTo>
                    <a:cubicBezTo>
                      <a:pt x="5788" y="13566"/>
                      <a:pt x="5765" y="11646"/>
                      <a:pt x="7050" y="10448"/>
                    </a:cubicBezTo>
                    <a:cubicBezTo>
                      <a:pt x="7068" y="10432"/>
                      <a:pt x="7085" y="10416"/>
                      <a:pt x="7103" y="10400"/>
                    </a:cubicBezTo>
                    <a:lnTo>
                      <a:pt x="12626" y="5368"/>
                    </a:lnTo>
                    <a:cubicBezTo>
                      <a:pt x="12909" y="5110"/>
                      <a:pt x="13369" y="5110"/>
                      <a:pt x="13653" y="5368"/>
                    </a:cubicBezTo>
                    <a:cubicBezTo>
                      <a:pt x="13936" y="5626"/>
                      <a:pt x="13936" y="6045"/>
                      <a:pt x="13653" y="6304"/>
                    </a:cubicBezTo>
                    <a:lnTo>
                      <a:pt x="8129" y="11335"/>
                    </a:lnTo>
                    <a:cubicBezTo>
                      <a:pt x="7396" y="12003"/>
                      <a:pt x="7396" y="13086"/>
                      <a:pt x="8129" y="13754"/>
                    </a:cubicBezTo>
                    <a:cubicBezTo>
                      <a:pt x="8863" y="14422"/>
                      <a:pt x="10052" y="14422"/>
                      <a:pt x="10785" y="13754"/>
                    </a:cubicBezTo>
                    <a:lnTo>
                      <a:pt x="18675" y="6566"/>
                    </a:lnTo>
                    <a:cubicBezTo>
                      <a:pt x="19989" y="5369"/>
                      <a:pt x="19989" y="3427"/>
                      <a:pt x="18675" y="2230"/>
                    </a:cubicBezTo>
                    <a:cubicBezTo>
                      <a:pt x="17361" y="1033"/>
                      <a:pt x="15230" y="1032"/>
                      <a:pt x="13915" y="2230"/>
                    </a:cubicBezTo>
                    <a:lnTo>
                      <a:pt x="2869" y="12292"/>
                    </a:lnTo>
                    <a:cubicBezTo>
                      <a:pt x="962" y="14009"/>
                      <a:pt x="943" y="16808"/>
                      <a:pt x="2827" y="18545"/>
                    </a:cubicBezTo>
                    <a:cubicBezTo>
                      <a:pt x="4711" y="20283"/>
                      <a:pt x="7784" y="20300"/>
                      <a:pt x="9691" y="18584"/>
                    </a:cubicBezTo>
                    <a:cubicBezTo>
                      <a:pt x="9705" y="18571"/>
                      <a:pt x="9719" y="18558"/>
                      <a:pt x="9733" y="18546"/>
                    </a:cubicBezTo>
                    <a:lnTo>
                      <a:pt x="18412" y="10639"/>
                    </a:lnTo>
                    <a:cubicBezTo>
                      <a:pt x="18691" y="10377"/>
                      <a:pt x="19150" y="10369"/>
                      <a:pt x="19438" y="10623"/>
                    </a:cubicBezTo>
                    <a:cubicBezTo>
                      <a:pt x="19726" y="10877"/>
                      <a:pt x="19734" y="11295"/>
                      <a:pt x="19456" y="11558"/>
                    </a:cubicBezTo>
                    <a:cubicBezTo>
                      <a:pt x="19450" y="11563"/>
                      <a:pt x="19444" y="11569"/>
                      <a:pt x="19438" y="11574"/>
                    </a:cubicBezTo>
                    <a:lnTo>
                      <a:pt x="10759" y="19480"/>
                    </a:lnTo>
                    <a:cubicBezTo>
                      <a:pt x="9579" y="20561"/>
                      <a:pt x="7974" y="21167"/>
                      <a:pt x="6301" y="21163"/>
                    </a:cubicBezTo>
                    <a:close/>
                  </a:path>
                </a:pathLst>
              </a:custGeom>
              <a:solidFill>
                <a:srgbClr val="EFF0EF"/>
              </a:solidFill>
              <a:ln w="12700">
                <a:miter lim="400000"/>
              </a:ln>
            </p:spPr>
            <p:txBody>
              <a:bodyPr lIns="45719" rIns="45719"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a:solidFill>
                    <a:srgbClr val="FFFFFF"/>
                  </a:solidFill>
                  <a:latin typeface="+mn-lt"/>
                  <a:ea typeface="+mn-ea"/>
                  <a:cs typeface="+mn-cs"/>
                  <a:sym typeface="Helvetica Neue Medium"/>
                </a:endParaRPr>
              </a:p>
            </p:txBody>
          </p:sp>
        </p:grpSp>
      </p:grpSp>
      <p:grpSp>
        <p:nvGrpSpPr>
          <p:cNvPr id="9228" name="Группа 66">
            <a:extLst>
              <a:ext uri="{FF2B5EF4-FFF2-40B4-BE49-F238E27FC236}">
                <a16:creationId xmlns="" xmlns:a16="http://schemas.microsoft.com/office/drawing/2014/main" id="{07A135FF-5460-4A47-BCD0-B370D6711151}"/>
              </a:ext>
            </a:extLst>
          </p:cNvPr>
          <p:cNvGrpSpPr>
            <a:grpSpLocks/>
          </p:cNvGrpSpPr>
          <p:nvPr/>
        </p:nvGrpSpPr>
        <p:grpSpPr bwMode="auto">
          <a:xfrm>
            <a:off x="18034000" y="538163"/>
            <a:ext cx="5808663" cy="1133475"/>
            <a:chOff x="15963608" y="639676"/>
            <a:chExt cx="5809464" cy="1133476"/>
          </a:xfrm>
        </p:grpSpPr>
        <p:pic>
          <p:nvPicPr>
            <p:cNvPr id="9229" name="Рисунок 67">
              <a:extLst>
                <a:ext uri="{FF2B5EF4-FFF2-40B4-BE49-F238E27FC236}">
                  <a16:creationId xmlns="" xmlns:a16="http://schemas.microsoft.com/office/drawing/2014/main" id="{CF82B03E-5DA0-4A5D-B310-BACE5BBCEC5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63608" y="639677"/>
              <a:ext cx="3771900" cy="113347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9230" name="Рисунок 68">
              <a:extLst>
                <a:ext uri="{FF2B5EF4-FFF2-40B4-BE49-F238E27FC236}">
                  <a16:creationId xmlns="" xmlns:a16="http://schemas.microsoft.com/office/drawing/2014/main" id="{5D7B4085-639E-4A3F-9A1C-C8A0C68050D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35508" y="639676"/>
              <a:ext cx="2037564" cy="113347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pic>
      </p:grpSp>
      <p:sp>
        <p:nvSpPr>
          <p:cNvPr id="53" name="Прямоугольник 5">
            <a:extLst>
              <a:ext uri="{FF2B5EF4-FFF2-40B4-BE49-F238E27FC236}">
                <a16:creationId xmlns="" xmlns:a16="http://schemas.microsoft.com/office/drawing/2014/main" id="{CE1097D8-D5CA-4694-959F-D6BC7C927464}"/>
              </a:ext>
            </a:extLst>
          </p:cNvPr>
          <p:cNvSpPr>
            <a:spLocks noChangeArrowheads="1"/>
          </p:cNvSpPr>
          <p:nvPr/>
        </p:nvSpPr>
        <p:spPr bwMode="auto">
          <a:xfrm>
            <a:off x="4033246" y="7908229"/>
            <a:ext cx="3617913"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algn="ctr"/>
            <a:r>
              <a:rPr lang="ru-RU" sz="3200" dirty="0">
                <a:solidFill>
                  <a:srgbClr val="002060"/>
                </a:solidFill>
              </a:rPr>
              <a:t>В начале урока преподаватель кратко напоминает основное содержание предыдущего урока.</a:t>
            </a:r>
          </a:p>
        </p:txBody>
      </p:sp>
      <p:pic>
        <p:nvPicPr>
          <p:cNvPr id="3" name="Рисунок 3">
            <a:extLst>
              <a:ext uri="{FF2B5EF4-FFF2-40B4-BE49-F238E27FC236}">
                <a16:creationId xmlns="" xmlns:a16="http://schemas.microsoft.com/office/drawing/2014/main" id="{009B1878-B475-4F2E-93AD-6D8AE11A0F2E}"/>
              </a:ext>
            </a:extLst>
          </p:cNvPr>
          <p:cNvPicPr>
            <a:picLocks noChangeAspect="1"/>
          </p:cNvPicPr>
          <p:nvPr/>
        </p:nvPicPr>
        <p:blipFill>
          <a:blip r:embed="rId4" cstate="print"/>
          <a:stretch>
            <a:fillRect/>
          </a:stretch>
        </p:blipFill>
        <p:spPr>
          <a:xfrm>
            <a:off x="16385638" y="5033163"/>
            <a:ext cx="7715250" cy="5017339"/>
          </a:xfrm>
          <a:prstGeom prst="rect">
            <a:avLst/>
          </a:prstGeom>
        </p:spPr>
      </p:pic>
      <p:sp>
        <p:nvSpPr>
          <p:cNvPr id="6" name="Circle">
            <a:extLst>
              <a:ext uri="{FF2B5EF4-FFF2-40B4-BE49-F238E27FC236}">
                <a16:creationId xmlns="" xmlns:a16="http://schemas.microsoft.com/office/drawing/2014/main" id="{D6943629-ED0B-4BDA-A818-B24981BC2563}"/>
              </a:ext>
            </a:extLst>
          </p:cNvPr>
          <p:cNvSpPr/>
          <p:nvPr/>
        </p:nvSpPr>
        <p:spPr bwMode="auto">
          <a:xfrm>
            <a:off x="12805628" y="3025959"/>
            <a:ext cx="884237" cy="757238"/>
          </a:xfrm>
          <a:prstGeom prst="ellipse">
            <a:avLst/>
          </a:prstGeom>
          <a:solidFill>
            <a:schemeClr val="bg2"/>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5" name="Rounded Rectangle">
            <a:extLst>
              <a:ext uri="{FF2B5EF4-FFF2-40B4-BE49-F238E27FC236}">
                <a16:creationId xmlns="" xmlns:a16="http://schemas.microsoft.com/office/drawing/2014/main" id="{C06ACC8E-1B0C-44EB-9E87-6B0B903AC75A}"/>
              </a:ext>
            </a:extLst>
          </p:cNvPr>
          <p:cNvSpPr/>
          <p:nvPr/>
        </p:nvSpPr>
        <p:spPr bwMode="auto">
          <a:xfrm>
            <a:off x="12290911" y="2192692"/>
            <a:ext cx="11849100" cy="2454275"/>
          </a:xfrm>
          <a:prstGeom prst="roundRect">
            <a:avLst>
              <a:gd name="adj" fmla="val 30239"/>
            </a:avLst>
          </a:prstGeom>
          <a:solidFill>
            <a:schemeClr val="accent1"/>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4" name="TextBox 3">
            <a:extLst>
              <a:ext uri="{FF2B5EF4-FFF2-40B4-BE49-F238E27FC236}">
                <a16:creationId xmlns="" xmlns:a16="http://schemas.microsoft.com/office/drawing/2014/main" id="{3424E6B9-5178-4C30-80FD-0910EBE277D1}"/>
              </a:ext>
            </a:extLst>
          </p:cNvPr>
          <p:cNvSpPr txBox="1"/>
          <p:nvPr/>
        </p:nvSpPr>
        <p:spPr>
          <a:xfrm>
            <a:off x="12568907" y="2185521"/>
            <a:ext cx="11506200" cy="24680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algn="ctr" fontAlgn="auto" hangingPunct="0">
              <a:spcBef>
                <a:spcPts val="0"/>
              </a:spcBef>
              <a:spcAft>
                <a:spcPts val="0"/>
              </a:spcAft>
            </a:pPr>
            <a:r>
              <a:rPr lang="en-US" dirty="0" err="1"/>
              <a:t>Учителя</a:t>
            </a:r>
            <a:r>
              <a:rPr lang="en-US" dirty="0"/>
              <a:t> с </a:t>
            </a:r>
            <a:r>
              <a:rPr lang="en-US" dirty="0" err="1"/>
              <a:t>более</a:t>
            </a:r>
            <a:r>
              <a:rPr lang="en-US" dirty="0"/>
              <a:t> </a:t>
            </a:r>
            <a:r>
              <a:rPr lang="en-US" dirty="0" err="1"/>
              <a:t>низким</a:t>
            </a:r>
            <a:r>
              <a:rPr lang="en-US" dirty="0"/>
              <a:t> </a:t>
            </a:r>
            <a:r>
              <a:rPr lang="en-US" dirty="0" err="1"/>
              <a:t>уровнем</a:t>
            </a:r>
            <a:r>
              <a:rPr lang="en-US" dirty="0"/>
              <a:t> </a:t>
            </a:r>
            <a:r>
              <a:rPr lang="en-US" dirty="0" err="1"/>
              <a:t>компетентности</a:t>
            </a:r>
            <a:r>
              <a:rPr lang="en-US" dirty="0"/>
              <a:t> </a:t>
            </a:r>
            <a:r>
              <a:rPr lang="en-US" dirty="0" err="1"/>
              <a:t>соблюдают</a:t>
            </a:r>
            <a:r>
              <a:rPr lang="en-US" dirty="0"/>
              <a:t> </a:t>
            </a:r>
            <a:r>
              <a:rPr lang="en-US" dirty="0" err="1"/>
              <a:t>формальные</a:t>
            </a:r>
            <a:r>
              <a:rPr lang="en-US" dirty="0"/>
              <a:t> </a:t>
            </a:r>
            <a:r>
              <a:rPr lang="en-US" dirty="0" err="1"/>
              <a:t>практики</a:t>
            </a:r>
            <a:r>
              <a:rPr lang="en-US" dirty="0"/>
              <a:t> </a:t>
            </a:r>
            <a:r>
              <a:rPr lang="en-US" dirty="0" err="1"/>
              <a:t>для</a:t>
            </a:r>
            <a:r>
              <a:rPr lang="en-US" dirty="0"/>
              <a:t> </a:t>
            </a:r>
            <a:r>
              <a:rPr lang="en-US" dirty="0" err="1"/>
              <a:t>разных</a:t>
            </a:r>
            <a:r>
              <a:rPr lang="en-US" dirty="0"/>
              <a:t> </a:t>
            </a:r>
            <a:r>
              <a:rPr lang="en-US" dirty="0" err="1"/>
              <a:t>этапов</a:t>
            </a:r>
            <a:r>
              <a:rPr lang="en-US" dirty="0"/>
              <a:t> </a:t>
            </a:r>
            <a:r>
              <a:rPr lang="en-US" dirty="0" err="1"/>
              <a:t>урока</a:t>
            </a:r>
            <a:r>
              <a:rPr lang="en-US" dirty="0"/>
              <a:t> </a:t>
            </a:r>
            <a:r>
              <a:rPr lang="en-US" dirty="0" err="1"/>
              <a:t>не</a:t>
            </a:r>
            <a:r>
              <a:rPr lang="en-US" dirty="0"/>
              <a:t> </a:t>
            </a:r>
            <a:r>
              <a:rPr lang="en-US" dirty="0" err="1"/>
              <a:t>вполне</a:t>
            </a:r>
            <a:r>
              <a:rPr lang="en-US" dirty="0"/>
              <a:t> </a:t>
            </a:r>
            <a:r>
              <a:rPr lang="en-US" dirty="0" err="1"/>
              <a:t>осознанно</a:t>
            </a:r>
            <a:r>
              <a:rPr lang="en-US" dirty="0"/>
              <a:t>, </a:t>
            </a:r>
            <a:r>
              <a:rPr lang="en-US" dirty="0" err="1"/>
              <a:t>не</a:t>
            </a:r>
            <a:r>
              <a:rPr lang="en-US" dirty="0"/>
              <a:t> </a:t>
            </a:r>
            <a:r>
              <a:rPr lang="en-US" dirty="0" err="1"/>
              <a:t>добиваясь</a:t>
            </a:r>
            <a:r>
              <a:rPr lang="en-US" dirty="0"/>
              <a:t> </a:t>
            </a:r>
            <a:r>
              <a:rPr lang="en-US" dirty="0" err="1"/>
              <a:t>нужной</a:t>
            </a:r>
            <a:r>
              <a:rPr lang="en-US" dirty="0"/>
              <a:t> </a:t>
            </a:r>
            <a:r>
              <a:rPr lang="en-US" dirty="0" err="1"/>
              <a:t>эффективности</a:t>
            </a:r>
            <a:r>
              <a:rPr lang="en-US" dirty="0"/>
              <a:t>, </a:t>
            </a:r>
            <a:r>
              <a:rPr lang="en-US" dirty="0" err="1"/>
              <a:t>как</a:t>
            </a:r>
            <a:r>
              <a:rPr lang="en-US" dirty="0"/>
              <a:t> </a:t>
            </a:r>
            <a:r>
              <a:rPr lang="en-US" dirty="0" err="1"/>
              <a:t>это</a:t>
            </a:r>
            <a:r>
              <a:rPr lang="en-US" dirty="0"/>
              <a:t> </a:t>
            </a:r>
            <a:r>
              <a:rPr lang="en-US" dirty="0" err="1"/>
              <a:t>удается</a:t>
            </a:r>
            <a:r>
              <a:rPr lang="en-US" dirty="0"/>
              <a:t> </a:t>
            </a:r>
            <a:r>
              <a:rPr lang="en-US" dirty="0" err="1"/>
              <a:t>более</a:t>
            </a:r>
            <a:r>
              <a:rPr lang="en-US" dirty="0"/>
              <a:t> </a:t>
            </a:r>
            <a:r>
              <a:rPr lang="en-US" dirty="0" err="1"/>
              <a:t>компетентным</a:t>
            </a:r>
            <a:r>
              <a:rPr lang="en-US" dirty="0"/>
              <a:t> </a:t>
            </a:r>
            <a:r>
              <a:rPr lang="en-US" dirty="0" err="1"/>
              <a:t>педагогам</a:t>
            </a:r>
            <a:r>
              <a:rPr lang="en-US" dirty="0"/>
              <a:t> </a:t>
            </a:r>
            <a:r>
              <a:rPr lang="en-US" dirty="0" err="1"/>
              <a:t>резильентных</a:t>
            </a:r>
            <a:r>
              <a:rPr lang="en-US" dirty="0"/>
              <a:t> </a:t>
            </a:r>
            <a:r>
              <a:rPr lang="en-US" dirty="0" err="1"/>
              <a:t>школ</a:t>
            </a:r>
            <a:r>
              <a:rPr lang="en-US" dirty="0"/>
              <a:t>.</a:t>
            </a:r>
            <a:endParaRPr lang="ru-RU" dirty="0" err="1"/>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Прямоугольник 36">
            <a:extLst>
              <a:ext uri="{FF2B5EF4-FFF2-40B4-BE49-F238E27FC236}">
                <a16:creationId xmlns="" xmlns:a16="http://schemas.microsoft.com/office/drawing/2014/main" id="{9EE42D6E-2A9A-44A8-AF21-423A2A4E46BB}"/>
              </a:ext>
            </a:extLst>
          </p:cNvPr>
          <p:cNvSpPr/>
          <p:nvPr/>
        </p:nvSpPr>
        <p:spPr>
          <a:xfrm>
            <a:off x="1293813" y="1104900"/>
            <a:ext cx="2916237" cy="830263"/>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fontAlgn="auto" hangingPunct="0">
              <a:spcBef>
                <a:spcPts val="0"/>
              </a:spcBef>
              <a:spcAft>
                <a:spcPts val="0"/>
              </a:spcAft>
              <a:defRPr/>
            </a:pPr>
            <a:endParaRPr lang="ru-RU" sz="5400" b="0" kern="0" dirty="0">
              <a:solidFill>
                <a:srgbClr val="FFFFFF"/>
              </a:solidFill>
              <a:sym typeface="Helvetica Neue Medium"/>
            </a:endParaRPr>
          </a:p>
        </p:txBody>
      </p:sp>
      <p:sp>
        <p:nvSpPr>
          <p:cNvPr id="10243" name="Slide Number">
            <a:extLst>
              <a:ext uri="{FF2B5EF4-FFF2-40B4-BE49-F238E27FC236}">
                <a16:creationId xmlns="" xmlns:a16="http://schemas.microsoft.com/office/drawing/2014/main" id="{D1DFC829-ECC7-4036-82F9-06B0B08BE877}"/>
              </a:ext>
            </a:extLst>
          </p:cNvPr>
          <p:cNvSpPr>
            <a:spLocks noGrp="1"/>
          </p:cNvSpPr>
          <p:nvPr>
            <p:ph type="sldNum" sz="quarter" idx="10"/>
          </p:nvPr>
        </p:nvSpPr>
        <p:spPr>
          <a:xfrm>
            <a:off x="22445663" y="12009438"/>
            <a:ext cx="571500" cy="29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eaLnBrk="1"/>
            <a:fld id="{70206259-43F5-45F7-8F01-F610891F24A8}" type="slidenum">
              <a:rPr lang="ru-RU" altLang="nl-NL" sz="1400">
                <a:solidFill>
                  <a:srgbClr val="F0F0F0"/>
                </a:solidFill>
                <a:latin typeface="Arial" panose="020B0604020202020204" pitchFamily="34" charset="0"/>
                <a:cs typeface="Arial" panose="020B0604020202020204" pitchFamily="34" charset="0"/>
                <a:sym typeface="Arial" panose="020B0604020202020204" pitchFamily="34" charset="0"/>
              </a:rPr>
              <a:pPr eaLnBrk="1"/>
              <a:t>16</a:t>
            </a:fld>
            <a:endParaRPr lang="ru-RU" altLang="nl-NL" sz="1400">
              <a:solidFill>
                <a:srgbClr val="F0F0F0"/>
              </a:solidFill>
              <a:latin typeface="Arial" panose="020B0604020202020204" pitchFamily="34" charset="0"/>
              <a:cs typeface="Arial" panose="020B0604020202020204" pitchFamily="34" charset="0"/>
              <a:sym typeface="Arial" panose="020B0604020202020204" pitchFamily="34" charset="0"/>
            </a:endParaRPr>
          </a:p>
        </p:txBody>
      </p:sp>
      <p:grpSp>
        <p:nvGrpSpPr>
          <p:cNvPr id="10244" name="Группа 33">
            <a:extLst>
              <a:ext uri="{FF2B5EF4-FFF2-40B4-BE49-F238E27FC236}">
                <a16:creationId xmlns="" xmlns:a16="http://schemas.microsoft.com/office/drawing/2014/main" id="{D5F9AB1F-86D8-449B-A87B-7CFE74102ACB}"/>
              </a:ext>
            </a:extLst>
          </p:cNvPr>
          <p:cNvGrpSpPr>
            <a:grpSpLocks/>
          </p:cNvGrpSpPr>
          <p:nvPr/>
        </p:nvGrpSpPr>
        <p:grpSpPr bwMode="auto">
          <a:xfrm>
            <a:off x="18034000" y="419100"/>
            <a:ext cx="5808663" cy="1133475"/>
            <a:chOff x="15963608" y="639676"/>
            <a:chExt cx="5809464" cy="1133476"/>
          </a:xfrm>
        </p:grpSpPr>
        <p:pic>
          <p:nvPicPr>
            <p:cNvPr id="10285" name="Рисунок 34">
              <a:extLst>
                <a:ext uri="{FF2B5EF4-FFF2-40B4-BE49-F238E27FC236}">
                  <a16:creationId xmlns="" xmlns:a16="http://schemas.microsoft.com/office/drawing/2014/main" id="{8246A149-FD01-48DF-B271-22908D6AA0B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63608" y="639677"/>
              <a:ext cx="3771900" cy="113347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10286" name="Рисунок 35">
              <a:extLst>
                <a:ext uri="{FF2B5EF4-FFF2-40B4-BE49-F238E27FC236}">
                  <a16:creationId xmlns="" xmlns:a16="http://schemas.microsoft.com/office/drawing/2014/main" id="{8C184AEB-3455-4CAF-B5C9-FE65E86C04F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35508" y="639676"/>
              <a:ext cx="2037564" cy="113347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3" name="Группа 17">
            <a:extLst>
              <a:ext uri="{FF2B5EF4-FFF2-40B4-BE49-F238E27FC236}">
                <a16:creationId xmlns="" xmlns:a16="http://schemas.microsoft.com/office/drawing/2014/main" id="{BA371F17-EFD9-483A-907C-50544A5D98E2}"/>
              </a:ext>
            </a:extLst>
          </p:cNvPr>
          <p:cNvGrpSpPr>
            <a:grpSpLocks/>
          </p:cNvGrpSpPr>
          <p:nvPr/>
        </p:nvGrpSpPr>
        <p:grpSpPr bwMode="auto">
          <a:xfrm>
            <a:off x="300064" y="2356007"/>
            <a:ext cx="9607550" cy="2530475"/>
            <a:chOff x="8953427" y="1872898"/>
            <a:chExt cx="14503351" cy="1731150"/>
          </a:xfrm>
        </p:grpSpPr>
        <p:grpSp>
          <p:nvGrpSpPr>
            <p:cNvPr id="10280" name="Group 1">
              <a:extLst>
                <a:ext uri="{FF2B5EF4-FFF2-40B4-BE49-F238E27FC236}">
                  <a16:creationId xmlns="" xmlns:a16="http://schemas.microsoft.com/office/drawing/2014/main" id="{658E7D9E-A376-4D22-80F0-1E21C6D8B31E}"/>
                </a:ext>
              </a:extLst>
            </p:cNvPr>
            <p:cNvGrpSpPr>
              <a:grpSpLocks/>
            </p:cNvGrpSpPr>
            <p:nvPr/>
          </p:nvGrpSpPr>
          <p:grpSpPr bwMode="auto">
            <a:xfrm>
              <a:off x="8953427" y="1872898"/>
              <a:ext cx="14503351" cy="1731150"/>
              <a:chOff x="12925699" y="3718876"/>
              <a:chExt cx="9485133" cy="1270001"/>
            </a:xfrm>
          </p:grpSpPr>
          <p:sp>
            <p:nvSpPr>
              <p:cNvPr id="734" name="Rounded Rectangle">
                <a:extLst>
                  <a:ext uri="{FF2B5EF4-FFF2-40B4-BE49-F238E27FC236}">
                    <a16:creationId xmlns="" xmlns:a16="http://schemas.microsoft.com/office/drawing/2014/main" id="{B5877F82-5E8C-418E-8C8F-F5265BB1118A}"/>
                  </a:ext>
                </a:extLst>
              </p:cNvPr>
              <p:cNvSpPr/>
              <p:nvPr/>
            </p:nvSpPr>
            <p:spPr>
              <a:xfrm>
                <a:off x="12925699" y="3718876"/>
                <a:ext cx="9485133" cy="1270001"/>
              </a:xfrm>
              <a:prstGeom prst="roundRect">
                <a:avLst>
                  <a:gd name="adj" fmla="val 30239"/>
                </a:avLst>
              </a:prstGeom>
              <a:solidFill>
                <a:schemeClr val="accent1"/>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735" name="Circle">
                <a:extLst>
                  <a:ext uri="{FF2B5EF4-FFF2-40B4-BE49-F238E27FC236}">
                    <a16:creationId xmlns="" xmlns:a16="http://schemas.microsoft.com/office/drawing/2014/main" id="{238C5E81-A229-4D22-A146-C453B4353642}"/>
                  </a:ext>
                </a:extLst>
              </p:cNvPr>
              <p:cNvSpPr/>
              <p:nvPr/>
            </p:nvSpPr>
            <p:spPr>
              <a:xfrm>
                <a:off x="21275053" y="4082739"/>
                <a:ext cx="842745" cy="580719"/>
              </a:xfrm>
              <a:prstGeom prst="ellipse">
                <a:avLst/>
              </a:prstGeom>
              <a:solidFill>
                <a:schemeClr val="bg2"/>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736" name="Graphic 48">
                <a:extLst>
                  <a:ext uri="{FF2B5EF4-FFF2-40B4-BE49-F238E27FC236}">
                    <a16:creationId xmlns="" xmlns:a16="http://schemas.microsoft.com/office/drawing/2014/main" id="{3207E0B9-BC20-4C09-9870-2B22554F8BB1}"/>
                  </a:ext>
                </a:extLst>
              </p:cNvPr>
              <p:cNvSpPr/>
              <p:nvPr/>
            </p:nvSpPr>
            <p:spPr>
              <a:xfrm>
                <a:off x="21516396" y="4297604"/>
                <a:ext cx="461242" cy="179671"/>
              </a:xfrm>
              <a:custGeom>
                <a:avLst/>
                <a:gdLst/>
                <a:ahLst/>
                <a:cxnLst>
                  <a:cxn ang="0">
                    <a:pos x="wd2" y="hd2"/>
                  </a:cxn>
                  <a:cxn ang="5400000">
                    <a:pos x="wd2" y="hd2"/>
                  </a:cxn>
                  <a:cxn ang="10800000">
                    <a:pos x="wd2" y="hd2"/>
                  </a:cxn>
                  <a:cxn ang="16200000">
                    <a:pos x="wd2" y="hd2"/>
                  </a:cxn>
                </a:cxnLst>
                <a:rect l="0" t="0" r="r" b="b"/>
                <a:pathLst>
                  <a:path w="21186" h="20985" extrusionOk="0">
                    <a:moveTo>
                      <a:pt x="10679" y="20063"/>
                    </a:moveTo>
                    <a:lnTo>
                      <a:pt x="20565" y="5375"/>
                    </a:lnTo>
                    <a:cubicBezTo>
                      <a:pt x="21393" y="4146"/>
                      <a:pt x="21393" y="2152"/>
                      <a:pt x="20565" y="923"/>
                    </a:cubicBezTo>
                    <a:cubicBezTo>
                      <a:pt x="19738" y="-307"/>
                      <a:pt x="18396" y="-307"/>
                      <a:pt x="17568" y="923"/>
                    </a:cubicBezTo>
                    <a:lnTo>
                      <a:pt x="9181" y="13386"/>
                    </a:lnTo>
                    <a:lnTo>
                      <a:pt x="3618" y="5119"/>
                    </a:lnTo>
                    <a:cubicBezTo>
                      <a:pt x="2790" y="3889"/>
                      <a:pt x="1448" y="3889"/>
                      <a:pt x="621" y="5119"/>
                    </a:cubicBezTo>
                    <a:cubicBezTo>
                      <a:pt x="-207" y="6349"/>
                      <a:pt x="-207" y="8342"/>
                      <a:pt x="621" y="9572"/>
                    </a:cubicBezTo>
                    <a:lnTo>
                      <a:pt x="7682" y="20063"/>
                    </a:lnTo>
                    <a:cubicBezTo>
                      <a:pt x="8509" y="21292"/>
                      <a:pt x="9851" y="21293"/>
                      <a:pt x="10678" y="20064"/>
                    </a:cubicBezTo>
                    <a:lnTo>
                      <a:pt x="10679" y="20063"/>
                    </a:lnTo>
                    <a:close/>
                  </a:path>
                </a:pathLst>
              </a:custGeom>
              <a:solidFill>
                <a:schemeClr val="tx1"/>
              </a:solidFill>
              <a:ln w="12700" cap="flat">
                <a:noFill/>
                <a:miter lim="400000"/>
              </a:ln>
              <a:effectLst/>
            </p:spPr>
            <p:txBody>
              <a:bodyPr lIns="45719" tIns="45719" rIns="45719" bIns="45719"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grpSp>
        <p:sp>
          <p:nvSpPr>
            <p:cNvPr id="10281" name="Прямоугольник 8">
              <a:extLst>
                <a:ext uri="{FF2B5EF4-FFF2-40B4-BE49-F238E27FC236}">
                  <a16:creationId xmlns="" xmlns:a16="http://schemas.microsoft.com/office/drawing/2014/main" id="{682B8630-E533-4639-85F8-9FF0D032783A}"/>
                </a:ext>
              </a:extLst>
            </p:cNvPr>
            <p:cNvSpPr>
              <a:spLocks noChangeArrowheads="1"/>
            </p:cNvSpPr>
            <p:nvPr/>
          </p:nvSpPr>
          <p:spPr bwMode="auto">
            <a:xfrm>
              <a:off x="9640602" y="2234985"/>
              <a:ext cx="11877090" cy="107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algn="just"/>
              <a:r>
                <a:rPr lang="ru-RU" sz="3200" dirty="0">
                  <a:solidFill>
                    <a:srgbClr val="002060"/>
                  </a:solidFill>
                  <a:cs typeface="Times New Roman"/>
                </a:rPr>
                <a:t>Если мне нужна дополнительная помощь, я получу ее от моих преподавателей</a:t>
              </a:r>
              <a:endParaRPr lang="ru-RU" dirty="0">
                <a:solidFill>
                  <a:srgbClr val="002060"/>
                </a:solidFill>
                <a:cs typeface="Times New Roman"/>
              </a:endParaRPr>
            </a:p>
          </p:txBody>
        </p:sp>
      </p:grpSp>
      <p:grpSp>
        <p:nvGrpSpPr>
          <p:cNvPr id="5" name="Группа 13">
            <a:extLst>
              <a:ext uri="{FF2B5EF4-FFF2-40B4-BE49-F238E27FC236}">
                <a16:creationId xmlns="" xmlns:a16="http://schemas.microsoft.com/office/drawing/2014/main" id="{FE2AC6B0-9D6E-4191-AA4A-1F1C1AFDCAEC}"/>
              </a:ext>
            </a:extLst>
          </p:cNvPr>
          <p:cNvGrpSpPr>
            <a:grpSpLocks/>
          </p:cNvGrpSpPr>
          <p:nvPr/>
        </p:nvGrpSpPr>
        <p:grpSpPr bwMode="auto">
          <a:xfrm>
            <a:off x="14022257" y="4601967"/>
            <a:ext cx="9067800" cy="1901825"/>
            <a:chOff x="8953427" y="3737818"/>
            <a:chExt cx="14503351" cy="2881781"/>
          </a:xfrm>
        </p:grpSpPr>
        <p:grpSp>
          <p:nvGrpSpPr>
            <p:cNvPr id="10275" name="Group 2">
              <a:extLst>
                <a:ext uri="{FF2B5EF4-FFF2-40B4-BE49-F238E27FC236}">
                  <a16:creationId xmlns="" xmlns:a16="http://schemas.microsoft.com/office/drawing/2014/main" id="{3A1FBAC6-1C9F-4C19-8BEB-2B79DFAC784B}"/>
                </a:ext>
              </a:extLst>
            </p:cNvPr>
            <p:cNvGrpSpPr>
              <a:grpSpLocks/>
            </p:cNvGrpSpPr>
            <p:nvPr/>
          </p:nvGrpSpPr>
          <p:grpSpPr bwMode="auto">
            <a:xfrm>
              <a:off x="8953427" y="3737818"/>
              <a:ext cx="14503351" cy="2881781"/>
              <a:chOff x="12925699" y="5211126"/>
              <a:chExt cx="9485133" cy="1270001"/>
            </a:xfrm>
          </p:grpSpPr>
          <p:sp>
            <p:nvSpPr>
              <p:cNvPr id="740" name="Rounded Rectangle">
                <a:extLst>
                  <a:ext uri="{FF2B5EF4-FFF2-40B4-BE49-F238E27FC236}">
                    <a16:creationId xmlns="" xmlns:a16="http://schemas.microsoft.com/office/drawing/2014/main" id="{08CD525A-9B1B-4662-A54F-16E83F3F045E}"/>
                  </a:ext>
                </a:extLst>
              </p:cNvPr>
              <p:cNvSpPr/>
              <p:nvPr/>
            </p:nvSpPr>
            <p:spPr>
              <a:xfrm>
                <a:off x="12925699" y="5211126"/>
                <a:ext cx="9485133" cy="1270001"/>
              </a:xfrm>
              <a:prstGeom prst="roundRect">
                <a:avLst>
                  <a:gd name="adj" fmla="val 30239"/>
                </a:avLst>
              </a:prstGeom>
              <a:solidFill>
                <a:schemeClr val="accent1"/>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741" name="Circle">
                <a:extLst>
                  <a:ext uri="{FF2B5EF4-FFF2-40B4-BE49-F238E27FC236}">
                    <a16:creationId xmlns="" xmlns:a16="http://schemas.microsoft.com/office/drawing/2014/main" id="{9F9FDB50-2007-42CA-9892-60B3A2D33FEC}"/>
                  </a:ext>
                </a:extLst>
              </p:cNvPr>
              <p:cNvSpPr/>
              <p:nvPr/>
            </p:nvSpPr>
            <p:spPr>
              <a:xfrm>
                <a:off x="13316382" y="5621894"/>
                <a:ext cx="560851" cy="310026"/>
              </a:xfrm>
              <a:prstGeom prst="ellipse">
                <a:avLst/>
              </a:prstGeom>
              <a:solidFill>
                <a:schemeClr val="bg2"/>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742" name="Graphic 48">
                <a:extLst>
                  <a:ext uri="{FF2B5EF4-FFF2-40B4-BE49-F238E27FC236}">
                    <a16:creationId xmlns="" xmlns:a16="http://schemas.microsoft.com/office/drawing/2014/main" id="{7F88A135-7CDD-4798-AC3B-36B30BCD3041}"/>
                  </a:ext>
                </a:extLst>
              </p:cNvPr>
              <p:cNvSpPr/>
              <p:nvPr/>
            </p:nvSpPr>
            <p:spPr>
              <a:xfrm>
                <a:off x="13515751" y="5723286"/>
                <a:ext cx="208431" cy="107242"/>
              </a:xfrm>
              <a:custGeom>
                <a:avLst/>
                <a:gdLst/>
                <a:ahLst/>
                <a:cxnLst>
                  <a:cxn ang="0">
                    <a:pos x="wd2" y="hd2"/>
                  </a:cxn>
                  <a:cxn ang="5400000">
                    <a:pos x="wd2" y="hd2"/>
                  </a:cxn>
                  <a:cxn ang="10800000">
                    <a:pos x="wd2" y="hd2"/>
                  </a:cxn>
                  <a:cxn ang="16200000">
                    <a:pos x="wd2" y="hd2"/>
                  </a:cxn>
                </a:cxnLst>
                <a:rect l="0" t="0" r="r" b="b"/>
                <a:pathLst>
                  <a:path w="21186" h="20985" extrusionOk="0">
                    <a:moveTo>
                      <a:pt x="10679" y="20063"/>
                    </a:moveTo>
                    <a:lnTo>
                      <a:pt x="20565" y="5375"/>
                    </a:lnTo>
                    <a:cubicBezTo>
                      <a:pt x="21393" y="4146"/>
                      <a:pt x="21393" y="2152"/>
                      <a:pt x="20565" y="923"/>
                    </a:cubicBezTo>
                    <a:cubicBezTo>
                      <a:pt x="19738" y="-307"/>
                      <a:pt x="18396" y="-307"/>
                      <a:pt x="17568" y="923"/>
                    </a:cubicBezTo>
                    <a:lnTo>
                      <a:pt x="9181" y="13386"/>
                    </a:lnTo>
                    <a:lnTo>
                      <a:pt x="3618" y="5119"/>
                    </a:lnTo>
                    <a:cubicBezTo>
                      <a:pt x="2790" y="3889"/>
                      <a:pt x="1448" y="3889"/>
                      <a:pt x="621" y="5119"/>
                    </a:cubicBezTo>
                    <a:cubicBezTo>
                      <a:pt x="-207" y="6349"/>
                      <a:pt x="-207" y="8342"/>
                      <a:pt x="621" y="9572"/>
                    </a:cubicBezTo>
                    <a:lnTo>
                      <a:pt x="7682" y="20063"/>
                    </a:lnTo>
                    <a:cubicBezTo>
                      <a:pt x="8509" y="21292"/>
                      <a:pt x="9851" y="21293"/>
                      <a:pt x="10678" y="20064"/>
                    </a:cubicBezTo>
                    <a:lnTo>
                      <a:pt x="10679" y="20063"/>
                    </a:lnTo>
                    <a:close/>
                  </a:path>
                </a:pathLst>
              </a:custGeom>
              <a:solidFill>
                <a:schemeClr val="tx1"/>
              </a:solidFill>
              <a:ln w="12700" cap="flat">
                <a:noFill/>
                <a:miter lim="400000"/>
              </a:ln>
              <a:effectLst/>
            </p:spPr>
            <p:txBody>
              <a:bodyPr lIns="45719" tIns="45719" rIns="45719" bIns="45719"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grpSp>
        <p:sp>
          <p:nvSpPr>
            <p:cNvPr id="10" name="Прямоугольник 9">
              <a:extLst>
                <a:ext uri="{FF2B5EF4-FFF2-40B4-BE49-F238E27FC236}">
                  <a16:creationId xmlns="" xmlns:a16="http://schemas.microsoft.com/office/drawing/2014/main" id="{FCBF487C-F872-4790-9336-291078E97B0F}"/>
                </a:ext>
              </a:extLst>
            </p:cNvPr>
            <p:cNvSpPr/>
            <p:nvPr/>
          </p:nvSpPr>
          <p:spPr>
            <a:xfrm>
              <a:off x="10531704" y="4371289"/>
              <a:ext cx="12604982" cy="1632278"/>
            </a:xfrm>
            <a:prstGeom prst="rect">
              <a:avLst/>
            </a:prstGeom>
          </p:spPr>
          <p:txBody>
            <a:bodyPr lIns="91440" tIns="45720" rIns="91440" bIns="45720" anchor="t">
              <a:spAutoFit/>
            </a:bodyPr>
            <a:lstStyle/>
            <a:p>
              <a:pPr algn="just">
                <a:spcBef>
                  <a:spcPts val="0"/>
                </a:spcBef>
                <a:spcAft>
                  <a:spcPts val="0"/>
                </a:spcAft>
                <a:defRPr/>
              </a:pPr>
              <a:r>
                <a:rPr lang="ru-RU" sz="3200" kern="150" dirty="0">
                  <a:solidFill>
                    <a:srgbClr val="002060"/>
                  </a:solidFill>
                  <a:cs typeface="Times New Roman"/>
                </a:rPr>
                <a:t>Большинство моих преподавателей относятся ко мне справедливо</a:t>
              </a:r>
            </a:p>
          </p:txBody>
        </p:sp>
      </p:grpSp>
      <p:grpSp>
        <p:nvGrpSpPr>
          <p:cNvPr id="14" name="Group 6">
            <a:extLst>
              <a:ext uri="{FF2B5EF4-FFF2-40B4-BE49-F238E27FC236}">
                <a16:creationId xmlns="" xmlns:a16="http://schemas.microsoft.com/office/drawing/2014/main" id="{ACC5B12E-43FE-4D7C-946F-68DACD4403F3}"/>
              </a:ext>
            </a:extLst>
          </p:cNvPr>
          <p:cNvGrpSpPr>
            <a:grpSpLocks/>
          </p:cNvGrpSpPr>
          <p:nvPr/>
        </p:nvGrpSpPr>
        <p:grpSpPr bwMode="auto">
          <a:xfrm>
            <a:off x="303843" y="415492"/>
            <a:ext cx="16114712" cy="1849871"/>
            <a:chOff x="804321" y="1360213"/>
            <a:chExt cx="16115649" cy="1849974"/>
          </a:xfrm>
        </p:grpSpPr>
        <p:sp>
          <p:nvSpPr>
            <p:cNvPr id="10258" name="Placeholder Demo Text">
              <a:extLst>
                <a:ext uri="{FF2B5EF4-FFF2-40B4-BE49-F238E27FC236}">
                  <a16:creationId xmlns="" xmlns:a16="http://schemas.microsoft.com/office/drawing/2014/main" id="{AD97C848-0B11-4398-8B04-9219D9E401B5}"/>
                </a:ext>
              </a:extLst>
            </p:cNvPr>
            <p:cNvSpPr txBox="1">
              <a:spLocks noChangeArrowheads="1"/>
            </p:cNvSpPr>
            <p:nvPr/>
          </p:nvSpPr>
          <p:spPr bwMode="auto">
            <a:xfrm>
              <a:off x="804321" y="1573438"/>
              <a:ext cx="16115649" cy="125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t">
              <a:spAutoFit/>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r>
                <a:rPr lang="ru-RU" sz="7500" b="0" dirty="0">
                  <a:sym typeface="Montserrat Bold" panose="00000800000000000000" pitchFamily="2" charset="0"/>
                </a:rPr>
                <a:t>Индекс учительской поддержки</a:t>
              </a:r>
              <a:endParaRPr lang="ru-RU" dirty="0"/>
            </a:p>
          </p:txBody>
        </p:sp>
        <p:grpSp>
          <p:nvGrpSpPr>
            <p:cNvPr id="10259" name="Group">
              <a:extLst>
                <a:ext uri="{FF2B5EF4-FFF2-40B4-BE49-F238E27FC236}">
                  <a16:creationId xmlns="" xmlns:a16="http://schemas.microsoft.com/office/drawing/2014/main" id="{3717F34B-D315-4B62-BE35-3B15057581BB}"/>
                </a:ext>
              </a:extLst>
            </p:cNvPr>
            <p:cNvGrpSpPr>
              <a:grpSpLocks/>
            </p:cNvGrpSpPr>
            <p:nvPr/>
          </p:nvGrpSpPr>
          <p:grpSpPr bwMode="auto">
            <a:xfrm>
              <a:off x="1264105" y="1360213"/>
              <a:ext cx="4618292" cy="1849974"/>
              <a:chOff x="-1225095" y="-1557252"/>
              <a:chExt cx="4618291" cy="1849969"/>
            </a:xfrm>
          </p:grpSpPr>
          <p:sp>
            <p:nvSpPr>
              <p:cNvPr id="713" name="Rectangle">
                <a:extLst>
                  <a:ext uri="{FF2B5EF4-FFF2-40B4-BE49-F238E27FC236}">
                    <a16:creationId xmlns="" xmlns:a16="http://schemas.microsoft.com/office/drawing/2014/main" id="{36D4D91E-133D-4662-8F1F-695A1F290931}"/>
                  </a:ext>
                </a:extLst>
              </p:cNvPr>
              <p:cNvSpPr/>
              <p:nvPr/>
            </p:nvSpPr>
            <p:spPr>
              <a:xfrm>
                <a:off x="-1225095" y="-1557252"/>
                <a:ext cx="3322830" cy="142883"/>
              </a:xfrm>
              <a:prstGeom prst="rect">
                <a:avLst/>
              </a:prstGeom>
              <a:solidFill>
                <a:srgbClr val="002060"/>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002060"/>
                  </a:solidFill>
                  <a:latin typeface="Arial Black" panose="020B0604020202020204" pitchFamily="34" charset="0"/>
                  <a:ea typeface="+mn-ea"/>
                  <a:cs typeface="Arial Black" panose="020B0604020202020204" pitchFamily="34" charset="0"/>
                  <a:sym typeface="Helvetica Neue Medium"/>
                </a:endParaRPr>
              </a:p>
            </p:txBody>
          </p:sp>
          <p:sp>
            <p:nvSpPr>
              <p:cNvPr id="714" name="Subtitle Text">
                <a:extLst>
                  <a:ext uri="{FF2B5EF4-FFF2-40B4-BE49-F238E27FC236}">
                    <a16:creationId xmlns="" xmlns:a16="http://schemas.microsoft.com/office/drawing/2014/main" id="{3EFE91DE-0FCC-43D1-8331-366F666587A8}"/>
                  </a:ext>
                </a:extLst>
              </p:cNvPr>
              <p:cNvSpPr/>
              <p:nvPr/>
            </p:nvSpPr>
            <p:spPr>
              <a:xfrm>
                <a:off x="52903" y="-43851"/>
                <a:ext cx="3340293" cy="33656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a:extLst>
            </p:spPr>
            <p:txBody>
              <a:bodyPr lIns="50800" tIns="50800" rIns="50800" bIns="50800">
                <a:spAutoFit/>
              </a:bodyPr>
              <a:lstStyle>
                <a:lvl1pPr algn="l" defTabSz="457200">
                  <a:lnSpc>
                    <a:spcPct val="120000"/>
                  </a:lnSpc>
                  <a:defRPr sz="1400" cap="all" spc="1120">
                    <a:solidFill>
                      <a:srgbClr val="242423"/>
                    </a:solidFill>
                    <a:latin typeface="Arial"/>
                    <a:ea typeface="Arial"/>
                    <a:cs typeface="Arial"/>
                    <a:sym typeface="Arial"/>
                  </a:defRPr>
                </a:lvl1pPr>
              </a:lstStyle>
              <a:p>
                <a:pPr fontAlgn="auto" hangingPunct="0">
                  <a:spcBef>
                    <a:spcPts val="0"/>
                  </a:spcBef>
                  <a:spcAft>
                    <a:spcPts val="0"/>
                  </a:spcAft>
                  <a:defRPr/>
                </a:pPr>
                <a:endParaRPr kern="0" dirty="0">
                  <a:solidFill>
                    <a:schemeClr val="tx1"/>
                  </a:solidFill>
                </a:endParaRPr>
              </a:p>
            </p:txBody>
          </p:sp>
        </p:grpSp>
      </p:grpSp>
      <p:sp>
        <p:nvSpPr>
          <p:cNvPr id="47" name="Graphic 48">
            <a:extLst>
              <a:ext uri="{FF2B5EF4-FFF2-40B4-BE49-F238E27FC236}">
                <a16:creationId xmlns="" xmlns:a16="http://schemas.microsoft.com/office/drawing/2014/main" id="{4D7EF8E2-E3F6-430F-8AAC-082BEE201EE4}"/>
              </a:ext>
            </a:extLst>
          </p:cNvPr>
          <p:cNvSpPr/>
          <p:nvPr/>
        </p:nvSpPr>
        <p:spPr bwMode="auto">
          <a:xfrm>
            <a:off x="2516188" y="12342813"/>
            <a:ext cx="317500" cy="242887"/>
          </a:xfrm>
          <a:custGeom>
            <a:avLst/>
            <a:gdLst/>
            <a:ahLst/>
            <a:cxnLst>
              <a:cxn ang="0">
                <a:pos x="wd2" y="hd2"/>
              </a:cxn>
              <a:cxn ang="5400000">
                <a:pos x="wd2" y="hd2"/>
              </a:cxn>
              <a:cxn ang="10800000">
                <a:pos x="wd2" y="hd2"/>
              </a:cxn>
              <a:cxn ang="16200000">
                <a:pos x="wd2" y="hd2"/>
              </a:cxn>
            </a:cxnLst>
            <a:rect l="0" t="0" r="r" b="b"/>
            <a:pathLst>
              <a:path w="21186" h="20985" extrusionOk="0">
                <a:moveTo>
                  <a:pt x="10679" y="20063"/>
                </a:moveTo>
                <a:lnTo>
                  <a:pt x="20565" y="5375"/>
                </a:lnTo>
                <a:cubicBezTo>
                  <a:pt x="21393" y="4146"/>
                  <a:pt x="21393" y="2152"/>
                  <a:pt x="20565" y="923"/>
                </a:cubicBezTo>
                <a:cubicBezTo>
                  <a:pt x="19738" y="-307"/>
                  <a:pt x="18396" y="-307"/>
                  <a:pt x="17568" y="923"/>
                </a:cubicBezTo>
                <a:lnTo>
                  <a:pt x="9181" y="13386"/>
                </a:lnTo>
                <a:lnTo>
                  <a:pt x="3618" y="5119"/>
                </a:lnTo>
                <a:cubicBezTo>
                  <a:pt x="2790" y="3889"/>
                  <a:pt x="1448" y="3889"/>
                  <a:pt x="621" y="5119"/>
                </a:cubicBezTo>
                <a:cubicBezTo>
                  <a:pt x="-207" y="6349"/>
                  <a:pt x="-207" y="8342"/>
                  <a:pt x="621" y="9572"/>
                </a:cubicBezTo>
                <a:lnTo>
                  <a:pt x="7682" y="20063"/>
                </a:lnTo>
                <a:cubicBezTo>
                  <a:pt x="8509" y="21292"/>
                  <a:pt x="9851" y="21293"/>
                  <a:pt x="10678" y="20064"/>
                </a:cubicBezTo>
                <a:lnTo>
                  <a:pt x="10679" y="20063"/>
                </a:lnTo>
                <a:close/>
              </a:path>
            </a:pathLst>
          </a:custGeom>
          <a:solidFill>
            <a:schemeClr val="tx1"/>
          </a:solidFill>
          <a:ln w="12700" cap="flat">
            <a:noFill/>
            <a:miter lim="400000"/>
          </a:ln>
          <a:effectLst/>
        </p:spPr>
        <p:txBody>
          <a:bodyPr lIns="45719" tIns="45719" rIns="45719" bIns="45719"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grpSp>
        <p:nvGrpSpPr>
          <p:cNvPr id="65" name="Группа 17">
            <a:extLst>
              <a:ext uri="{FF2B5EF4-FFF2-40B4-BE49-F238E27FC236}">
                <a16:creationId xmlns="" xmlns:a16="http://schemas.microsoft.com/office/drawing/2014/main" id="{DA3930EF-B101-4964-94FD-601D9EA0FAC8}"/>
              </a:ext>
            </a:extLst>
          </p:cNvPr>
          <p:cNvGrpSpPr>
            <a:grpSpLocks/>
          </p:cNvGrpSpPr>
          <p:nvPr/>
        </p:nvGrpSpPr>
        <p:grpSpPr bwMode="auto">
          <a:xfrm>
            <a:off x="13737557" y="2047429"/>
            <a:ext cx="9874250" cy="1920875"/>
            <a:chOff x="8953427" y="1872898"/>
            <a:chExt cx="14503351" cy="1731150"/>
          </a:xfrm>
        </p:grpSpPr>
        <p:grpSp>
          <p:nvGrpSpPr>
            <p:cNvPr id="10253" name="Group 1">
              <a:extLst>
                <a:ext uri="{FF2B5EF4-FFF2-40B4-BE49-F238E27FC236}">
                  <a16:creationId xmlns="" xmlns:a16="http://schemas.microsoft.com/office/drawing/2014/main" id="{53E94AC2-244B-434F-9396-80EE6A7D1AD5}"/>
                </a:ext>
              </a:extLst>
            </p:cNvPr>
            <p:cNvGrpSpPr>
              <a:grpSpLocks/>
            </p:cNvGrpSpPr>
            <p:nvPr/>
          </p:nvGrpSpPr>
          <p:grpSpPr bwMode="auto">
            <a:xfrm>
              <a:off x="8953427" y="1872898"/>
              <a:ext cx="14503351" cy="1731150"/>
              <a:chOff x="12925699" y="3718876"/>
              <a:chExt cx="9485133" cy="1270001"/>
            </a:xfrm>
          </p:grpSpPr>
          <p:sp>
            <p:nvSpPr>
              <p:cNvPr id="68" name="Rounded Rectangle">
                <a:extLst>
                  <a:ext uri="{FF2B5EF4-FFF2-40B4-BE49-F238E27FC236}">
                    <a16:creationId xmlns="" xmlns:a16="http://schemas.microsoft.com/office/drawing/2014/main" id="{C08A939C-4B25-430A-932A-97C60B6A6B26}"/>
                  </a:ext>
                </a:extLst>
              </p:cNvPr>
              <p:cNvSpPr/>
              <p:nvPr/>
            </p:nvSpPr>
            <p:spPr>
              <a:xfrm>
                <a:off x="12925699" y="3718876"/>
                <a:ext cx="9485133" cy="1270001"/>
              </a:xfrm>
              <a:prstGeom prst="roundRect">
                <a:avLst>
                  <a:gd name="adj" fmla="val 30239"/>
                </a:avLst>
              </a:prstGeom>
              <a:solidFill>
                <a:schemeClr val="accent1"/>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69" name="Circle">
                <a:extLst>
                  <a:ext uri="{FF2B5EF4-FFF2-40B4-BE49-F238E27FC236}">
                    <a16:creationId xmlns="" xmlns:a16="http://schemas.microsoft.com/office/drawing/2014/main" id="{698E7592-05C3-44BC-A1AB-3CC4B3722D22}"/>
                  </a:ext>
                </a:extLst>
              </p:cNvPr>
              <p:cNvSpPr/>
              <p:nvPr/>
            </p:nvSpPr>
            <p:spPr>
              <a:xfrm>
                <a:off x="13303609" y="4060262"/>
                <a:ext cx="560636" cy="561597"/>
              </a:xfrm>
              <a:prstGeom prst="ellipse">
                <a:avLst/>
              </a:prstGeom>
              <a:solidFill>
                <a:schemeClr val="bg2"/>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70" name="Graphic 48">
                <a:extLst>
                  <a:ext uri="{FF2B5EF4-FFF2-40B4-BE49-F238E27FC236}">
                    <a16:creationId xmlns="" xmlns:a16="http://schemas.microsoft.com/office/drawing/2014/main" id="{58C51825-310F-4F92-B1F8-8AA43FF76D4C}"/>
                  </a:ext>
                </a:extLst>
              </p:cNvPr>
              <p:cNvSpPr/>
              <p:nvPr/>
            </p:nvSpPr>
            <p:spPr>
              <a:xfrm>
                <a:off x="13469724" y="4256005"/>
                <a:ext cx="254362" cy="170110"/>
              </a:xfrm>
              <a:custGeom>
                <a:avLst/>
                <a:gdLst/>
                <a:ahLst/>
                <a:cxnLst>
                  <a:cxn ang="0">
                    <a:pos x="wd2" y="hd2"/>
                  </a:cxn>
                  <a:cxn ang="5400000">
                    <a:pos x="wd2" y="hd2"/>
                  </a:cxn>
                  <a:cxn ang="10800000">
                    <a:pos x="wd2" y="hd2"/>
                  </a:cxn>
                  <a:cxn ang="16200000">
                    <a:pos x="wd2" y="hd2"/>
                  </a:cxn>
                </a:cxnLst>
                <a:rect l="0" t="0" r="r" b="b"/>
                <a:pathLst>
                  <a:path w="21186" h="20985" extrusionOk="0">
                    <a:moveTo>
                      <a:pt x="10679" y="20063"/>
                    </a:moveTo>
                    <a:lnTo>
                      <a:pt x="20565" y="5375"/>
                    </a:lnTo>
                    <a:cubicBezTo>
                      <a:pt x="21393" y="4146"/>
                      <a:pt x="21393" y="2152"/>
                      <a:pt x="20565" y="923"/>
                    </a:cubicBezTo>
                    <a:cubicBezTo>
                      <a:pt x="19738" y="-307"/>
                      <a:pt x="18396" y="-307"/>
                      <a:pt x="17568" y="923"/>
                    </a:cubicBezTo>
                    <a:lnTo>
                      <a:pt x="9181" y="13386"/>
                    </a:lnTo>
                    <a:lnTo>
                      <a:pt x="3618" y="5119"/>
                    </a:lnTo>
                    <a:cubicBezTo>
                      <a:pt x="2790" y="3889"/>
                      <a:pt x="1448" y="3889"/>
                      <a:pt x="621" y="5119"/>
                    </a:cubicBezTo>
                    <a:cubicBezTo>
                      <a:pt x="-207" y="6349"/>
                      <a:pt x="-207" y="8342"/>
                      <a:pt x="621" y="9572"/>
                    </a:cubicBezTo>
                    <a:lnTo>
                      <a:pt x="7682" y="20063"/>
                    </a:lnTo>
                    <a:cubicBezTo>
                      <a:pt x="8509" y="21292"/>
                      <a:pt x="9851" y="21293"/>
                      <a:pt x="10678" y="20064"/>
                    </a:cubicBezTo>
                    <a:lnTo>
                      <a:pt x="10679" y="20063"/>
                    </a:lnTo>
                    <a:close/>
                  </a:path>
                </a:pathLst>
              </a:custGeom>
              <a:solidFill>
                <a:schemeClr val="tx1"/>
              </a:solidFill>
              <a:ln w="12700" cap="flat">
                <a:noFill/>
                <a:miter lim="400000"/>
              </a:ln>
              <a:effectLst/>
            </p:spPr>
            <p:txBody>
              <a:bodyPr lIns="45719" tIns="45719" rIns="45719" bIns="45719"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grpSp>
        <p:sp>
          <p:nvSpPr>
            <p:cNvPr id="10254" name="Прямоугольник 8">
              <a:extLst>
                <a:ext uri="{FF2B5EF4-FFF2-40B4-BE49-F238E27FC236}">
                  <a16:creationId xmlns="" xmlns:a16="http://schemas.microsoft.com/office/drawing/2014/main" id="{97B50E8F-6CAD-4502-B17D-5BA37314E81F}"/>
                </a:ext>
              </a:extLst>
            </p:cNvPr>
            <p:cNvSpPr>
              <a:spLocks noChangeArrowheads="1"/>
            </p:cNvSpPr>
            <p:nvPr/>
          </p:nvSpPr>
          <p:spPr bwMode="auto">
            <a:xfrm>
              <a:off x="10679689" y="2045974"/>
              <a:ext cx="11877090" cy="14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algn="just"/>
              <a:r>
                <a:rPr lang="ru-RU" sz="3200" dirty="0">
                  <a:solidFill>
                    <a:srgbClr val="002060"/>
                  </a:solidFill>
                  <a:cs typeface="Times New Roman"/>
                </a:rPr>
                <a:t>Большинство моих преподавателей действительно слушают то, что я говорю</a:t>
              </a:r>
              <a:endParaRPr lang="ru-RU" sz="3200" dirty="0">
                <a:cs typeface="Times New Roman"/>
              </a:endParaRPr>
            </a:p>
          </p:txBody>
        </p:sp>
      </p:grpSp>
      <p:pic>
        <p:nvPicPr>
          <p:cNvPr id="2" name="Рисунок 37" descr="business-3d-answer.png">
            <a:extLst>
              <a:ext uri="{FF2B5EF4-FFF2-40B4-BE49-F238E27FC236}">
                <a16:creationId xmlns="" xmlns:a16="http://schemas.microsoft.com/office/drawing/2014/main" id="{248F8FC6-4E0A-47D9-BCFB-1B5E0162301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05561" y="2053385"/>
            <a:ext cx="5943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5">
            <a:extLst>
              <a:ext uri="{FF2B5EF4-FFF2-40B4-BE49-F238E27FC236}">
                <a16:creationId xmlns="" xmlns:a16="http://schemas.microsoft.com/office/drawing/2014/main" id="{87B03542-080B-4125-988C-03610BCFECFE}"/>
              </a:ext>
            </a:extLst>
          </p:cNvPr>
          <p:cNvPicPr>
            <a:picLocks noChangeAspect="1"/>
          </p:cNvPicPr>
          <p:nvPr/>
        </p:nvPicPr>
        <p:blipFill>
          <a:blip r:embed="rId5" cstate="print"/>
          <a:stretch>
            <a:fillRect/>
          </a:stretch>
        </p:blipFill>
        <p:spPr>
          <a:xfrm>
            <a:off x="481406" y="7370294"/>
            <a:ext cx="9410700" cy="6043749"/>
          </a:xfrm>
          <a:prstGeom prst="rect">
            <a:avLst/>
          </a:prstGeom>
        </p:spPr>
      </p:pic>
      <p:sp>
        <p:nvSpPr>
          <p:cNvPr id="8" name="Freeform 17">
            <a:extLst>
              <a:ext uri="{FF2B5EF4-FFF2-40B4-BE49-F238E27FC236}">
                <a16:creationId xmlns="" xmlns:a16="http://schemas.microsoft.com/office/drawing/2014/main" id="{16C1301B-2824-4F26-9657-856CE10FB6C0}"/>
              </a:ext>
            </a:extLst>
          </p:cNvPr>
          <p:cNvSpPr/>
          <p:nvPr/>
        </p:nvSpPr>
        <p:spPr bwMode="auto">
          <a:xfrm rot="5400000">
            <a:off x="14188131" y="3659134"/>
            <a:ext cx="5211762" cy="13879513"/>
          </a:xfrm>
          <a:custGeom>
            <a:avLst/>
            <a:gdLst>
              <a:gd name="connsiteX0" fmla="*/ 0 w 2374107"/>
              <a:gd name="connsiteY0" fmla="*/ 8422424 h 8731252"/>
              <a:gd name="connsiteX1" fmla="*/ 0 w 2374107"/>
              <a:gd name="connsiteY1" fmla="*/ 309232 h 8731252"/>
              <a:gd name="connsiteX2" fmla="*/ 15085 w 2374107"/>
              <a:gd name="connsiteY2" fmla="*/ 127736 h 8731252"/>
              <a:gd name="connsiteX3" fmla="*/ 127809 w 2374107"/>
              <a:gd name="connsiteY3" fmla="*/ 15362 h 8731252"/>
              <a:gd name="connsiteX4" fmla="*/ 309148 w 2374107"/>
              <a:gd name="connsiteY4" fmla="*/ 0 h 8731252"/>
              <a:gd name="connsiteX5" fmla="*/ 1374776 w 2374107"/>
              <a:gd name="connsiteY5" fmla="*/ 0 h 8731252"/>
              <a:gd name="connsiteX6" fmla="*/ 1374776 w 2374107"/>
              <a:gd name="connsiteY6" fmla="*/ 7731921 h 8731252"/>
              <a:gd name="connsiteX7" fmla="*/ 2374107 w 2374107"/>
              <a:gd name="connsiteY7" fmla="*/ 8731252 h 8731252"/>
              <a:gd name="connsiteX8" fmla="*/ 1374776 w 2374107"/>
              <a:gd name="connsiteY8" fmla="*/ 8731252 h 8731252"/>
              <a:gd name="connsiteX9" fmla="*/ 1104106 w 2374107"/>
              <a:gd name="connsiteY9" fmla="*/ 8731252 h 8731252"/>
              <a:gd name="connsiteX10" fmla="*/ 309148 w 2374107"/>
              <a:gd name="connsiteY10" fmla="*/ 8731252 h 8731252"/>
              <a:gd name="connsiteX11" fmla="*/ 127809 w 2374107"/>
              <a:gd name="connsiteY11" fmla="*/ 8716296 h 8731252"/>
              <a:gd name="connsiteX12" fmla="*/ 15085 w 2374107"/>
              <a:gd name="connsiteY12" fmla="*/ 8603921 h 8731252"/>
              <a:gd name="connsiteX13" fmla="*/ 0 w 2374107"/>
              <a:gd name="connsiteY13" fmla="*/ 8422424 h 873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4107" h="8731252">
                <a:moveTo>
                  <a:pt x="0" y="8422424"/>
                </a:moveTo>
                <a:lnTo>
                  <a:pt x="0" y="309232"/>
                </a:lnTo>
                <a:cubicBezTo>
                  <a:pt x="0" y="218282"/>
                  <a:pt x="-64" y="164116"/>
                  <a:pt x="15085" y="127736"/>
                </a:cubicBezTo>
                <a:cubicBezTo>
                  <a:pt x="34117" y="75592"/>
                  <a:pt x="75489" y="34360"/>
                  <a:pt x="127809" y="15362"/>
                </a:cubicBezTo>
                <a:cubicBezTo>
                  <a:pt x="164090" y="404"/>
                  <a:pt x="218511" y="0"/>
                  <a:pt x="309148" y="0"/>
                </a:cubicBezTo>
                <a:lnTo>
                  <a:pt x="1374776" y="0"/>
                </a:lnTo>
                <a:lnTo>
                  <a:pt x="1374776" y="7731921"/>
                </a:lnTo>
                <a:lnTo>
                  <a:pt x="2374107" y="8731252"/>
                </a:lnTo>
                <a:lnTo>
                  <a:pt x="1374776" y="8731252"/>
                </a:lnTo>
                <a:lnTo>
                  <a:pt x="1104106" y="8731252"/>
                </a:lnTo>
                <a:lnTo>
                  <a:pt x="309148" y="8731252"/>
                </a:lnTo>
                <a:cubicBezTo>
                  <a:pt x="218510" y="8731252"/>
                  <a:pt x="164090" y="8731252"/>
                  <a:pt x="127809" y="8716296"/>
                </a:cubicBezTo>
                <a:cubicBezTo>
                  <a:pt x="75489" y="8696893"/>
                  <a:pt x="34116" y="8656066"/>
                  <a:pt x="15085" y="8603921"/>
                </a:cubicBezTo>
                <a:cubicBezTo>
                  <a:pt x="-64" y="8567541"/>
                  <a:pt x="0" y="8512971"/>
                  <a:pt x="0" y="8422424"/>
                </a:cubicBezTo>
                <a:close/>
              </a:path>
            </a:pathLst>
          </a:custGeom>
          <a:solidFill>
            <a:schemeClr val="accent1"/>
          </a:solidFill>
          <a:ln w="12700">
            <a:miter lim="400000"/>
          </a:ln>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1" name="Placeholder demo text">
            <a:extLst>
              <a:ext uri="{FF2B5EF4-FFF2-40B4-BE49-F238E27FC236}">
                <a16:creationId xmlns="" xmlns:a16="http://schemas.microsoft.com/office/drawing/2014/main" id="{3FE667D1-F9B5-4BEC-9991-68F538F58015}"/>
              </a:ext>
            </a:extLst>
          </p:cNvPr>
          <p:cNvSpPr txBox="1">
            <a:spLocks noChangeArrowheads="1"/>
          </p:cNvSpPr>
          <p:nvPr/>
        </p:nvSpPr>
        <p:spPr bwMode="auto">
          <a:xfrm>
            <a:off x="10093833" y="8121438"/>
            <a:ext cx="13660961" cy="256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t">
            <a:spAutoFit/>
          </a:bodyPr>
          <a:lstStyle>
            <a:lvl1pPr defTabSz="457200" eaLnBrk="0" hangingPunct="0">
              <a:defRPr sz="3000" b="1">
                <a:solidFill>
                  <a:srgbClr val="000000"/>
                </a:solidFill>
                <a:latin typeface="Helvetica Neue"/>
                <a:ea typeface="Helvetica Neue"/>
                <a:cs typeface="Helvetica Neue"/>
                <a:sym typeface="Helvetica Neue"/>
              </a:defRPr>
            </a:lvl1pPr>
            <a:lvl2pPr marL="742950" indent="-285750" defTabSz="457200" eaLnBrk="0" hangingPunct="0">
              <a:defRPr sz="3000" b="1">
                <a:solidFill>
                  <a:srgbClr val="000000"/>
                </a:solidFill>
                <a:latin typeface="Helvetica Neue"/>
                <a:ea typeface="Helvetica Neue"/>
                <a:cs typeface="Helvetica Neue"/>
                <a:sym typeface="Helvetica Neue"/>
              </a:defRPr>
            </a:lvl2pPr>
            <a:lvl3pPr marL="1143000" indent="-228600" defTabSz="457200" eaLnBrk="0" hangingPunct="0">
              <a:defRPr sz="3000" b="1">
                <a:solidFill>
                  <a:srgbClr val="000000"/>
                </a:solidFill>
                <a:latin typeface="Helvetica Neue"/>
                <a:ea typeface="Helvetica Neue"/>
                <a:cs typeface="Helvetica Neue"/>
                <a:sym typeface="Helvetica Neue"/>
              </a:defRPr>
            </a:lvl3pPr>
            <a:lvl4pPr marL="1600200" indent="-228600" defTabSz="457200" eaLnBrk="0" hangingPunct="0">
              <a:defRPr sz="3000" b="1">
                <a:solidFill>
                  <a:srgbClr val="000000"/>
                </a:solidFill>
                <a:latin typeface="Helvetica Neue"/>
                <a:ea typeface="Helvetica Neue"/>
                <a:cs typeface="Helvetica Neue"/>
                <a:sym typeface="Helvetica Neue"/>
              </a:defRPr>
            </a:lvl4pPr>
            <a:lvl5pPr marL="2057400" indent="-228600" defTabSz="457200" eaLnBrk="0" hangingPunct="0">
              <a:defRPr sz="3000" b="1">
                <a:solidFill>
                  <a:srgbClr val="000000"/>
                </a:solidFill>
                <a:latin typeface="Helvetica Neue"/>
                <a:ea typeface="Helvetica Neue"/>
                <a:cs typeface="Helvetica Neue"/>
                <a:sym typeface="Helvetica Neue"/>
              </a:defRPr>
            </a:lvl5pPr>
            <a:lvl6pPr marL="25146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algn="ctr"/>
            <a:r>
              <a:rPr lang="ru-RU" sz="3200" dirty="0">
                <a:solidFill>
                  <a:srgbClr val="002060"/>
                </a:solidFill>
                <a:sym typeface="Montserrat Bold" panose="00000800000000000000" pitchFamily="2" charset="0"/>
              </a:rPr>
              <a:t>Учащиеся лучше учатся под руководством того педагога, с которым у них установлены хорошие отношения, который может оказать им достаточную поддержку. Продуктивные отношения учеников и педагогов могут повышать результативность обучения, то есть усиливать отдачу от работы учителя.</a:t>
            </a:r>
            <a:endParaRPr lang="ru-RU" sz="2800" dirty="0">
              <a:solidFill>
                <a:srgbClr val="002060"/>
              </a:solidFil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down)">
                                      <p:cBhvr>
                                        <p:cTn id="2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Прямоугольник 52">
            <a:extLst>
              <a:ext uri="{FF2B5EF4-FFF2-40B4-BE49-F238E27FC236}">
                <a16:creationId xmlns="" xmlns:a16="http://schemas.microsoft.com/office/drawing/2014/main" id="{4A863360-5036-44BF-95B5-12AC428C1568}"/>
              </a:ext>
            </a:extLst>
          </p:cNvPr>
          <p:cNvSpPr/>
          <p:nvPr/>
        </p:nvSpPr>
        <p:spPr>
          <a:xfrm>
            <a:off x="1293813" y="1104900"/>
            <a:ext cx="2574925" cy="1106488"/>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fontAlgn="auto" hangingPunct="0">
              <a:spcBef>
                <a:spcPts val="0"/>
              </a:spcBef>
              <a:spcAft>
                <a:spcPts val="0"/>
              </a:spcAft>
              <a:defRPr/>
            </a:pPr>
            <a:endParaRPr lang="ru-RU" sz="7200" b="0" kern="0" dirty="0">
              <a:solidFill>
                <a:srgbClr val="FFFFFF"/>
              </a:solidFill>
              <a:sym typeface="Helvetica Neue Medium"/>
            </a:endParaRPr>
          </a:p>
        </p:txBody>
      </p:sp>
      <p:sp>
        <p:nvSpPr>
          <p:cNvPr id="11267" name="Slide Number">
            <a:extLst>
              <a:ext uri="{FF2B5EF4-FFF2-40B4-BE49-F238E27FC236}">
                <a16:creationId xmlns="" xmlns:a16="http://schemas.microsoft.com/office/drawing/2014/main" id="{EFE5CD8D-4446-48D2-BFA9-021268D1258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eaLnBrk="1"/>
            <a:fld id="{27BFBDCE-1B20-4E8E-AAE3-68D87FE5277C}" type="slidenum">
              <a:rPr lang="ru-RU" altLang="nl-NL" sz="1400">
                <a:solidFill>
                  <a:srgbClr val="F0F0F0"/>
                </a:solidFill>
                <a:latin typeface="Arial" panose="020B0604020202020204" pitchFamily="34" charset="0"/>
                <a:cs typeface="Arial" panose="020B0604020202020204" pitchFamily="34" charset="0"/>
                <a:sym typeface="Arial" panose="020B0604020202020204" pitchFamily="34" charset="0"/>
              </a:rPr>
              <a:pPr eaLnBrk="1"/>
              <a:t>17</a:t>
            </a:fld>
            <a:endParaRPr lang="ru-RU" altLang="nl-NL" sz="1400">
              <a:solidFill>
                <a:srgbClr val="F0F0F0"/>
              </a:solidFill>
              <a:latin typeface="Arial" panose="020B0604020202020204" pitchFamily="34" charset="0"/>
              <a:cs typeface="Arial" panose="020B0604020202020204" pitchFamily="34" charset="0"/>
              <a:sym typeface="Arial" panose="020B0604020202020204" pitchFamily="34" charset="0"/>
            </a:endParaRPr>
          </a:p>
        </p:txBody>
      </p:sp>
      <p:grpSp>
        <p:nvGrpSpPr>
          <p:cNvPr id="2" name="Group 2">
            <a:extLst>
              <a:ext uri="{FF2B5EF4-FFF2-40B4-BE49-F238E27FC236}">
                <a16:creationId xmlns="" xmlns:a16="http://schemas.microsoft.com/office/drawing/2014/main" id="{F6D7949F-967A-4DEA-9094-29AABA3ECE9B}"/>
              </a:ext>
            </a:extLst>
          </p:cNvPr>
          <p:cNvGrpSpPr/>
          <p:nvPr/>
        </p:nvGrpSpPr>
        <p:grpSpPr>
          <a:xfrm>
            <a:off x="1353034" y="4029514"/>
            <a:ext cx="7742476" cy="9267413"/>
            <a:chOff x="1065417" y="6869835"/>
            <a:chExt cx="4967073" cy="4266934"/>
          </a:xfrm>
          <a:solidFill>
            <a:srgbClr val="F2DC4B"/>
          </a:solidFill>
        </p:grpSpPr>
        <p:sp>
          <p:nvSpPr>
            <p:cNvPr id="2626" name="Rounded Rectangle">
              <a:extLst>
                <a:ext uri="{FF2B5EF4-FFF2-40B4-BE49-F238E27FC236}">
                  <a16:creationId xmlns="" xmlns:a16="http://schemas.microsoft.com/office/drawing/2014/main" id="{D48F58D0-C2D5-42B2-97B2-77B846588CC1}"/>
                </a:ext>
              </a:extLst>
            </p:cNvPr>
            <p:cNvSpPr/>
            <p:nvPr/>
          </p:nvSpPr>
          <p:spPr>
            <a:xfrm>
              <a:off x="1065417" y="6869835"/>
              <a:ext cx="4967073" cy="4266934"/>
            </a:xfrm>
            <a:prstGeom prst="roundRect">
              <a:avLst>
                <a:gd name="adj" fmla="val 4862"/>
              </a:avLst>
            </a:prstGeom>
            <a:grpFill/>
            <a:ln w="12700">
              <a:miter lim="400000"/>
            </a:ln>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chemeClr val="tx2"/>
                </a:solidFill>
                <a:latin typeface="Arial Black" panose="020B0604020202020204" pitchFamily="34" charset="0"/>
                <a:ea typeface="+mn-ea"/>
                <a:cs typeface="Arial Black" panose="020B0604020202020204" pitchFamily="34" charset="0"/>
                <a:sym typeface="Helvetica Neue Medium"/>
              </a:endParaRPr>
            </a:p>
          </p:txBody>
        </p:sp>
        <p:sp>
          <p:nvSpPr>
            <p:cNvPr id="2627" name="Backlog Refinement">
              <a:extLst>
                <a:ext uri="{FF2B5EF4-FFF2-40B4-BE49-F238E27FC236}">
                  <a16:creationId xmlns="" xmlns:a16="http://schemas.microsoft.com/office/drawing/2014/main" id="{031BEB3C-C1BD-4E28-A8E8-8F32F693C302}"/>
                </a:ext>
              </a:extLst>
            </p:cNvPr>
            <p:cNvSpPr txBox="1"/>
            <p:nvPr/>
          </p:nvSpPr>
          <p:spPr>
            <a:xfrm>
              <a:off x="1167280" y="7572780"/>
              <a:ext cx="4797600" cy="2229532"/>
            </a:xfrm>
            <a:prstGeom prst="rect">
              <a:avLst/>
            </a:prstGeom>
            <a:grpFill/>
            <a:ln w="12700">
              <a:miter lim="400000"/>
            </a:ln>
            <a:extLst>
              <a:ext uri="{C572A759-6A51-4108-AA02-DFA0A04FC94B}"/>
            </a:extLst>
          </p:spPr>
          <p:txBody>
            <a:bodyPr wrap="square" lIns="50800" tIns="50800" rIns="50800" bIns="50800" anchor="t">
              <a:spAutoFit/>
            </a:bodyPr>
            <a:lstStyle>
              <a:lvl1pPr algn="l" defTabSz="457200">
                <a:defRPr sz="2800" b="0">
                  <a:solidFill>
                    <a:srgbClr val="242423"/>
                  </a:solidFill>
                  <a:latin typeface="Montserrat Bold"/>
                  <a:ea typeface="Montserrat Bold"/>
                  <a:cs typeface="Montserrat Bold"/>
                  <a:sym typeface="Montserrat Bold"/>
                </a:defRPr>
              </a:lvl1pPr>
            </a:lstStyle>
            <a:p>
              <a:pPr algn="ctr" fontAlgn="auto" hangingPunct="0">
                <a:spcBef>
                  <a:spcPts val="0"/>
                </a:spcBef>
                <a:spcAft>
                  <a:spcPts val="0"/>
                </a:spcAft>
                <a:defRPr/>
              </a:pPr>
              <a:r>
                <a:rPr lang="ru-RU" b="1" kern="0" dirty="0" smtClean="0">
                  <a:solidFill>
                    <a:srgbClr val="002060"/>
                  </a:solidFill>
                </a:rPr>
                <a:t>Массовое </a:t>
              </a:r>
              <a:r>
                <a:rPr lang="ru-RU" b="1" kern="0" dirty="0">
                  <a:solidFill>
                    <a:srgbClr val="002060"/>
                  </a:solidFill>
                </a:rPr>
                <a:t>повышение </a:t>
              </a:r>
              <a:r>
                <a:rPr lang="ru-RU" b="1" kern="0" dirty="0" smtClean="0">
                  <a:solidFill>
                    <a:srgbClr val="002060"/>
                  </a:solidFill>
                </a:rPr>
                <a:t>квалификации дает менее заметный эффект</a:t>
              </a:r>
            </a:p>
            <a:p>
              <a:pPr algn="ctr" fontAlgn="auto" hangingPunct="0">
                <a:spcBef>
                  <a:spcPts val="0"/>
                </a:spcBef>
                <a:spcAft>
                  <a:spcPts val="0"/>
                </a:spcAft>
                <a:defRPr/>
              </a:pPr>
              <a:endParaRPr lang="ru-RU" b="1" kern="0" dirty="0" smtClean="0">
                <a:solidFill>
                  <a:srgbClr val="002060"/>
                </a:solidFill>
              </a:endParaRPr>
            </a:p>
            <a:p>
              <a:pPr algn="ctr" fontAlgn="auto" hangingPunct="0">
                <a:spcBef>
                  <a:spcPts val="0"/>
                </a:spcBef>
                <a:spcAft>
                  <a:spcPts val="0"/>
                </a:spcAft>
                <a:defRPr/>
              </a:pPr>
              <a:r>
                <a:rPr lang="ru-RU" b="1" kern="0" dirty="0" smtClean="0">
                  <a:solidFill>
                    <a:srgbClr val="002060"/>
                  </a:solidFill>
                </a:rPr>
                <a:t>Учителям рисковых школ  требуется большая поддержка </a:t>
              </a:r>
              <a:r>
                <a:rPr lang="ru-RU" b="1" kern="0" dirty="0">
                  <a:solidFill>
                    <a:srgbClr val="002060"/>
                  </a:solidFill>
                </a:rPr>
                <a:t>и </a:t>
              </a:r>
              <a:r>
                <a:rPr lang="ru-RU" b="1" kern="0" dirty="0" smtClean="0">
                  <a:solidFill>
                    <a:srgbClr val="002060"/>
                  </a:solidFill>
                </a:rPr>
                <a:t>адресное формирование </a:t>
              </a:r>
              <a:r>
                <a:rPr lang="ru-RU" b="1" kern="0" dirty="0">
                  <a:solidFill>
                    <a:srgbClr val="002060"/>
                  </a:solidFill>
                </a:rPr>
                <a:t>умений работать по новым педагогическим технологиям. </a:t>
              </a:r>
              <a:endParaRPr lang="ru-RU" b="1" kern="0" dirty="0" smtClean="0">
                <a:solidFill>
                  <a:srgbClr val="002060"/>
                </a:solidFill>
              </a:endParaRPr>
            </a:p>
            <a:p>
              <a:pPr algn="ctr" fontAlgn="auto" hangingPunct="0">
                <a:spcBef>
                  <a:spcPts val="0"/>
                </a:spcBef>
                <a:spcAft>
                  <a:spcPts val="0"/>
                </a:spcAft>
                <a:defRPr/>
              </a:pPr>
              <a:endParaRPr lang="ru-RU" b="1" kern="0" dirty="0" smtClean="0">
                <a:solidFill>
                  <a:srgbClr val="002060"/>
                </a:solidFill>
              </a:endParaRPr>
            </a:p>
            <a:p>
              <a:pPr algn="ctr" fontAlgn="auto" hangingPunct="0">
                <a:spcBef>
                  <a:spcPts val="0"/>
                </a:spcBef>
                <a:spcAft>
                  <a:spcPts val="0"/>
                </a:spcAft>
                <a:defRPr/>
              </a:pPr>
              <a:r>
                <a:rPr lang="ru-RU" b="1" kern="0" dirty="0" smtClean="0">
                  <a:solidFill>
                    <a:srgbClr val="C00000"/>
                  </a:solidFill>
                </a:rPr>
                <a:t>Для </a:t>
              </a:r>
              <a:r>
                <a:rPr lang="ru-RU" b="1" kern="0" dirty="0" err="1" smtClean="0">
                  <a:solidFill>
                    <a:srgbClr val="C00000"/>
                  </a:solidFill>
                </a:rPr>
                <a:t>нерезильентных</a:t>
              </a:r>
              <a:r>
                <a:rPr lang="ru-RU" b="1" kern="0" dirty="0" smtClean="0">
                  <a:solidFill>
                    <a:srgbClr val="C00000"/>
                  </a:solidFill>
                </a:rPr>
                <a:t> школ  важен уровень </a:t>
              </a:r>
              <a:r>
                <a:rPr lang="ru-RU" b="1" kern="0" dirty="0">
                  <a:solidFill>
                    <a:srgbClr val="C00000"/>
                  </a:solidFill>
                </a:rPr>
                <a:t>внешней методической </a:t>
              </a:r>
              <a:r>
                <a:rPr lang="ru-RU" b="1" kern="0" dirty="0" smtClean="0">
                  <a:solidFill>
                    <a:srgbClr val="C00000"/>
                  </a:solidFill>
                </a:rPr>
                <a:t>поддержки!!!</a:t>
              </a:r>
              <a:endParaRPr lang="ru-RU" b="1" dirty="0">
                <a:solidFill>
                  <a:srgbClr val="C00000"/>
                </a:solidFill>
              </a:endParaRPr>
            </a:p>
          </p:txBody>
        </p:sp>
      </p:grpSp>
      <p:sp>
        <p:nvSpPr>
          <p:cNvPr id="11269" name="Lorem ipsum dolor sit amet, consectetur adipiscing elit, sed do eiusmod tempor incididunt ut labore et dolore magna aliqua. Arcu dictum varius duis at consectetur lorem donec. Volutpat maecenas volutpat blandit aliquam. Egestas quis ipsum suspendisse ult">
            <a:extLst>
              <a:ext uri="{FF2B5EF4-FFF2-40B4-BE49-F238E27FC236}">
                <a16:creationId xmlns="" xmlns:a16="http://schemas.microsoft.com/office/drawing/2014/main" id="{61031571-043B-4004-A7FA-55446A3DC042}"/>
              </a:ext>
            </a:extLst>
          </p:cNvPr>
          <p:cNvSpPr txBox="1">
            <a:spLocks noChangeArrowheads="1"/>
          </p:cNvSpPr>
          <p:nvPr/>
        </p:nvSpPr>
        <p:spPr bwMode="auto">
          <a:xfrm>
            <a:off x="1677988" y="4657725"/>
            <a:ext cx="20837525"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defTabSz="457200" eaLnBrk="0" hangingPunct="0">
              <a:defRPr sz="3000" b="1">
                <a:solidFill>
                  <a:srgbClr val="000000"/>
                </a:solidFill>
                <a:latin typeface="Helvetica Neue"/>
                <a:ea typeface="Helvetica Neue"/>
                <a:cs typeface="Helvetica Neue"/>
                <a:sym typeface="Helvetica Neue"/>
              </a:defRPr>
            </a:lvl1pPr>
            <a:lvl2pPr marL="742950" indent="-285750" defTabSz="457200" eaLnBrk="0" hangingPunct="0">
              <a:defRPr sz="3000" b="1">
                <a:solidFill>
                  <a:srgbClr val="000000"/>
                </a:solidFill>
                <a:latin typeface="Helvetica Neue"/>
                <a:ea typeface="Helvetica Neue"/>
                <a:cs typeface="Helvetica Neue"/>
                <a:sym typeface="Helvetica Neue"/>
              </a:defRPr>
            </a:lvl2pPr>
            <a:lvl3pPr marL="1143000" indent="-228600" defTabSz="457200" eaLnBrk="0" hangingPunct="0">
              <a:defRPr sz="3000" b="1">
                <a:solidFill>
                  <a:srgbClr val="000000"/>
                </a:solidFill>
                <a:latin typeface="Helvetica Neue"/>
                <a:ea typeface="Helvetica Neue"/>
                <a:cs typeface="Helvetica Neue"/>
                <a:sym typeface="Helvetica Neue"/>
              </a:defRPr>
            </a:lvl3pPr>
            <a:lvl4pPr marL="1600200" indent="-228600" defTabSz="457200" eaLnBrk="0" hangingPunct="0">
              <a:defRPr sz="3000" b="1">
                <a:solidFill>
                  <a:srgbClr val="000000"/>
                </a:solidFill>
                <a:latin typeface="Helvetica Neue"/>
                <a:ea typeface="Helvetica Neue"/>
                <a:cs typeface="Helvetica Neue"/>
                <a:sym typeface="Helvetica Neue"/>
              </a:defRPr>
            </a:lvl4pPr>
            <a:lvl5pPr marL="2057400" indent="-228600" defTabSz="457200" eaLnBrk="0" hangingPunct="0">
              <a:defRPr sz="3000" b="1">
                <a:solidFill>
                  <a:srgbClr val="000000"/>
                </a:solidFill>
                <a:latin typeface="Helvetica Neue"/>
                <a:ea typeface="Helvetica Neue"/>
                <a:cs typeface="Helvetica Neue"/>
                <a:sym typeface="Helvetica Neue"/>
              </a:defRPr>
            </a:lvl5pPr>
            <a:lvl6pPr marL="25146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eaLnBrk="1">
              <a:lnSpc>
                <a:spcPct val="120000"/>
              </a:lnSpc>
            </a:pPr>
            <a:endParaRPr lang="nl-NL" altLang="nl-NL" sz="2200" b="0">
              <a:solidFill>
                <a:schemeClr val="tx2"/>
              </a:solidFill>
              <a:latin typeface="Arial" panose="020B0604020202020204" pitchFamily="34" charset="0"/>
              <a:cs typeface="Arial" panose="020B0604020202020204" pitchFamily="34" charset="0"/>
              <a:sym typeface="Arial" panose="020B0604020202020204" pitchFamily="34" charset="0"/>
            </a:endParaRPr>
          </a:p>
        </p:txBody>
      </p:sp>
      <p:grpSp>
        <p:nvGrpSpPr>
          <p:cNvPr id="3" name="Group 7">
            <a:extLst>
              <a:ext uri="{FF2B5EF4-FFF2-40B4-BE49-F238E27FC236}">
                <a16:creationId xmlns="" xmlns:a16="http://schemas.microsoft.com/office/drawing/2014/main" id="{424FD00B-ACE4-4378-AEF9-B65CAA8D95DD}"/>
              </a:ext>
            </a:extLst>
          </p:cNvPr>
          <p:cNvGrpSpPr>
            <a:grpSpLocks/>
          </p:cNvGrpSpPr>
          <p:nvPr/>
        </p:nvGrpSpPr>
        <p:grpSpPr bwMode="auto">
          <a:xfrm>
            <a:off x="1039301" y="665227"/>
            <a:ext cx="10292849" cy="1678909"/>
            <a:chOff x="1209911" y="1287640"/>
            <a:chExt cx="10292556" cy="1678991"/>
          </a:xfrm>
        </p:grpSpPr>
        <p:sp>
          <p:nvSpPr>
            <p:cNvPr id="11301" name="Scrum Basics">
              <a:extLst>
                <a:ext uri="{FF2B5EF4-FFF2-40B4-BE49-F238E27FC236}">
                  <a16:creationId xmlns="" xmlns:a16="http://schemas.microsoft.com/office/drawing/2014/main" id="{ECC2A86B-352B-43CD-9154-9A1FECD21CA3}"/>
                </a:ext>
              </a:extLst>
            </p:cNvPr>
            <p:cNvSpPr txBox="1">
              <a:spLocks noChangeArrowheads="1"/>
            </p:cNvSpPr>
            <p:nvPr/>
          </p:nvSpPr>
          <p:spPr bwMode="auto">
            <a:xfrm>
              <a:off x="1210712" y="1632867"/>
              <a:ext cx="10291755" cy="133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t">
              <a:spAutoFit/>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r>
                <a:rPr lang="ru-RU" sz="8000" b="0" dirty="0">
                  <a:sym typeface="Montserrat Bold" panose="00000800000000000000" pitchFamily="2" charset="0"/>
                </a:rPr>
                <a:t>Как помочь учителю?</a:t>
              </a:r>
              <a:endParaRPr lang="ru-RU" dirty="0"/>
            </a:p>
          </p:txBody>
        </p:sp>
        <p:grpSp>
          <p:nvGrpSpPr>
            <p:cNvPr id="11302" name="Group">
              <a:extLst>
                <a:ext uri="{FF2B5EF4-FFF2-40B4-BE49-F238E27FC236}">
                  <a16:creationId xmlns="" xmlns:a16="http://schemas.microsoft.com/office/drawing/2014/main" id="{148632E6-3AFE-420E-BE28-A4BEA032F327}"/>
                </a:ext>
              </a:extLst>
            </p:cNvPr>
            <p:cNvGrpSpPr>
              <a:grpSpLocks/>
            </p:cNvGrpSpPr>
            <p:nvPr/>
          </p:nvGrpSpPr>
          <p:grpSpPr bwMode="auto">
            <a:xfrm>
              <a:off x="1209911" y="1287640"/>
              <a:ext cx="3902475" cy="1481146"/>
              <a:chOff x="-509558" y="-1198011"/>
              <a:chExt cx="3902473" cy="1481142"/>
            </a:xfrm>
          </p:grpSpPr>
          <p:sp>
            <p:nvSpPr>
              <p:cNvPr id="2632" name="Rectangle">
                <a:extLst>
                  <a:ext uri="{FF2B5EF4-FFF2-40B4-BE49-F238E27FC236}">
                    <a16:creationId xmlns="" xmlns:a16="http://schemas.microsoft.com/office/drawing/2014/main" id="{AB47EEF4-D8C8-448A-A586-749174D9D5B9}"/>
                  </a:ext>
                </a:extLst>
              </p:cNvPr>
              <p:cNvSpPr/>
              <p:nvPr/>
            </p:nvSpPr>
            <p:spPr>
              <a:xfrm>
                <a:off x="-509558" y="-1198011"/>
                <a:ext cx="3322541" cy="144470"/>
              </a:xfrm>
              <a:prstGeom prst="rect">
                <a:avLst/>
              </a:prstGeom>
              <a:solidFill>
                <a:srgbClr val="002060"/>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2633" name="Subtitle Text">
                <a:extLst>
                  <a:ext uri="{FF2B5EF4-FFF2-40B4-BE49-F238E27FC236}">
                    <a16:creationId xmlns="" xmlns:a16="http://schemas.microsoft.com/office/drawing/2014/main" id="{6C096F7E-6060-4A74-AFE7-2E82D9D24B46}"/>
                  </a:ext>
                </a:extLst>
              </p:cNvPr>
              <p:cNvSpPr/>
              <p:nvPr/>
            </p:nvSpPr>
            <p:spPr>
              <a:xfrm>
                <a:off x="52912" y="-53435"/>
                <a:ext cx="3340003" cy="33656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a:extLst>
            </p:spPr>
            <p:txBody>
              <a:bodyPr lIns="50800" tIns="50800" rIns="50800" bIns="50800">
                <a:spAutoFit/>
              </a:bodyPr>
              <a:lstStyle>
                <a:lvl1pPr algn="l" defTabSz="457200">
                  <a:lnSpc>
                    <a:spcPct val="120000"/>
                  </a:lnSpc>
                  <a:defRPr sz="1400" cap="all" spc="1120">
                    <a:solidFill>
                      <a:srgbClr val="242423"/>
                    </a:solidFill>
                    <a:latin typeface="Arial"/>
                    <a:ea typeface="Arial"/>
                    <a:cs typeface="Arial"/>
                    <a:sym typeface="Arial"/>
                  </a:defRPr>
                </a:lvl1pPr>
              </a:lstStyle>
              <a:p>
                <a:pPr fontAlgn="auto" hangingPunct="0">
                  <a:spcBef>
                    <a:spcPts val="0"/>
                  </a:spcBef>
                  <a:spcAft>
                    <a:spcPts val="0"/>
                  </a:spcAft>
                  <a:defRPr/>
                </a:pPr>
                <a:endParaRPr kern="0" dirty="0">
                  <a:solidFill>
                    <a:schemeClr val="tx1"/>
                  </a:solidFill>
                </a:endParaRPr>
              </a:p>
            </p:txBody>
          </p:sp>
        </p:grpSp>
      </p:grpSp>
      <p:grpSp>
        <p:nvGrpSpPr>
          <p:cNvPr id="5" name="Group 3">
            <a:extLst>
              <a:ext uri="{FF2B5EF4-FFF2-40B4-BE49-F238E27FC236}">
                <a16:creationId xmlns="" xmlns:a16="http://schemas.microsoft.com/office/drawing/2014/main" id="{C05CFDD6-36F0-4FA1-B59E-6E06422198D3}"/>
              </a:ext>
            </a:extLst>
          </p:cNvPr>
          <p:cNvGrpSpPr/>
          <p:nvPr/>
        </p:nvGrpSpPr>
        <p:grpSpPr>
          <a:xfrm>
            <a:off x="9119739" y="4037694"/>
            <a:ext cx="6931060" cy="9256829"/>
            <a:chOff x="5529297" y="7556607"/>
            <a:chExt cx="3855627" cy="5098687"/>
          </a:xfrm>
          <a:solidFill>
            <a:srgbClr val="F2DC4B"/>
          </a:solidFill>
        </p:grpSpPr>
        <p:sp>
          <p:nvSpPr>
            <p:cNvPr id="2635" name="Rounded Rectangle">
              <a:extLst>
                <a:ext uri="{FF2B5EF4-FFF2-40B4-BE49-F238E27FC236}">
                  <a16:creationId xmlns="" xmlns:a16="http://schemas.microsoft.com/office/drawing/2014/main" id="{A05E0E8D-6CEA-4F3A-AD2F-2A2622AD5750}"/>
                </a:ext>
              </a:extLst>
            </p:cNvPr>
            <p:cNvSpPr/>
            <p:nvPr/>
          </p:nvSpPr>
          <p:spPr>
            <a:xfrm>
              <a:off x="5539807" y="7556607"/>
              <a:ext cx="3845117" cy="5098687"/>
            </a:xfrm>
            <a:prstGeom prst="roundRect">
              <a:avLst>
                <a:gd name="adj" fmla="val 4862"/>
              </a:avLst>
            </a:prstGeom>
            <a:grpFill/>
            <a:ln w="12700">
              <a:miter lim="400000"/>
            </a:ln>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2400" b="0" kern="0" dirty="0">
                <a:solidFill>
                  <a:schemeClr val="tx2"/>
                </a:solidFill>
                <a:latin typeface="Arial Black" panose="020B0604020202020204" pitchFamily="34" charset="0"/>
                <a:ea typeface="+mn-ea"/>
                <a:cs typeface="Arial Black" panose="020B0604020202020204" pitchFamily="34" charset="0"/>
                <a:sym typeface="Helvetica Neue Medium"/>
              </a:endParaRPr>
            </a:p>
          </p:txBody>
        </p:sp>
        <p:sp>
          <p:nvSpPr>
            <p:cNvPr id="2636" name="Sprint…">
              <a:extLst>
                <a:ext uri="{FF2B5EF4-FFF2-40B4-BE49-F238E27FC236}">
                  <a16:creationId xmlns="" xmlns:a16="http://schemas.microsoft.com/office/drawing/2014/main" id="{F20BCD15-C223-4C8F-9613-8B43FFAF791B}"/>
                </a:ext>
              </a:extLst>
            </p:cNvPr>
            <p:cNvSpPr txBox="1"/>
            <p:nvPr/>
          </p:nvSpPr>
          <p:spPr>
            <a:xfrm>
              <a:off x="5529297" y="8393032"/>
              <a:ext cx="3809363" cy="1955179"/>
            </a:xfrm>
            <a:prstGeom prst="rect">
              <a:avLst/>
            </a:prstGeom>
            <a:grpFill/>
            <a:ln w="12700">
              <a:miter lim="400000"/>
            </a:ln>
            <a:extLst>
              <a:ext uri="{C572A759-6A51-4108-AA02-DFA0A04FC94B}"/>
            </a:extLst>
          </p:spPr>
          <p:txBody>
            <a:bodyPr lIns="50800" tIns="50800" rIns="50800" bIns="50800" anchor="t">
              <a:spAutoFit/>
            </a:bodyPr>
            <a:lstStyle/>
            <a:p>
              <a:pPr algn="ctr" defTabSz="457200">
                <a:spcBef>
                  <a:spcPts val="0"/>
                </a:spcBef>
                <a:spcAft>
                  <a:spcPts val="0"/>
                </a:spcAft>
                <a:defRPr sz="2800" b="0">
                  <a:solidFill>
                    <a:srgbClr val="242423"/>
                  </a:solidFill>
                  <a:latin typeface="Montserrat Bold"/>
                  <a:ea typeface="Montserrat Bold"/>
                  <a:cs typeface="Montserrat Bold"/>
                  <a:sym typeface="Montserrat Bold"/>
                </a:defRPr>
              </a:pPr>
              <a:r>
                <a:rPr lang="ru-RU" sz="2800" kern="0" dirty="0" smtClean="0">
                  <a:solidFill>
                    <a:srgbClr val="002060"/>
                  </a:solidFill>
                  <a:ea typeface="Montserrat Bold"/>
                  <a:cs typeface="Montserrat Bold"/>
                  <a:sym typeface="Montserrat Bold"/>
                </a:rPr>
                <a:t>Школьная культура </a:t>
              </a:r>
              <a:r>
                <a:rPr lang="ru-RU" sz="2800" kern="0" dirty="0">
                  <a:solidFill>
                    <a:srgbClr val="002060"/>
                  </a:solidFill>
                  <a:ea typeface="Montserrat Bold"/>
                  <a:cs typeface="Montserrat Bold"/>
                  <a:sym typeface="Montserrat Bold"/>
                </a:rPr>
                <a:t>непрерывного профессионального развития </a:t>
              </a:r>
              <a:r>
                <a:rPr lang="ru-RU" sz="2800" kern="0" dirty="0" smtClean="0">
                  <a:solidFill>
                    <a:srgbClr val="002060"/>
                  </a:solidFill>
                  <a:ea typeface="Montserrat Bold"/>
                  <a:cs typeface="Montserrat Bold"/>
                  <a:sym typeface="Montserrat Bold"/>
                </a:rPr>
                <a:t>учителей. </a:t>
              </a:r>
            </a:p>
            <a:p>
              <a:pPr algn="ctr" defTabSz="457200">
                <a:spcBef>
                  <a:spcPts val="0"/>
                </a:spcBef>
                <a:spcAft>
                  <a:spcPts val="0"/>
                </a:spcAft>
                <a:defRPr sz="2800" b="0">
                  <a:solidFill>
                    <a:srgbClr val="242423"/>
                  </a:solidFill>
                  <a:latin typeface="Montserrat Bold"/>
                  <a:ea typeface="Montserrat Bold"/>
                  <a:cs typeface="Montserrat Bold"/>
                  <a:sym typeface="Montserrat Bold"/>
                </a:defRPr>
              </a:pPr>
              <a:endParaRPr lang="ru-RU" sz="2800" kern="0" dirty="0" smtClean="0">
                <a:solidFill>
                  <a:srgbClr val="002060"/>
                </a:solidFill>
                <a:ea typeface="Montserrat Bold"/>
                <a:cs typeface="Montserrat Bold"/>
                <a:sym typeface="Montserrat Bold"/>
              </a:endParaRPr>
            </a:p>
            <a:p>
              <a:pPr algn="ctr" defTabSz="457200">
                <a:spcBef>
                  <a:spcPts val="0"/>
                </a:spcBef>
                <a:spcAft>
                  <a:spcPts val="0"/>
                </a:spcAft>
                <a:defRPr sz="2800" b="0">
                  <a:solidFill>
                    <a:srgbClr val="242423"/>
                  </a:solidFill>
                  <a:latin typeface="Montserrat Bold"/>
                  <a:ea typeface="Montserrat Bold"/>
                  <a:cs typeface="Montserrat Bold"/>
                  <a:sym typeface="Montserrat Bold"/>
                </a:defRPr>
              </a:pPr>
              <a:r>
                <a:rPr lang="ru-RU" sz="2800" kern="0" dirty="0" smtClean="0">
                  <a:solidFill>
                    <a:srgbClr val="002060"/>
                  </a:solidFill>
                  <a:ea typeface="Montserrat Bold"/>
                  <a:cs typeface="Montserrat Bold"/>
                  <a:sym typeface="Montserrat Bold"/>
                </a:rPr>
                <a:t>Взаимодействие </a:t>
              </a:r>
              <a:r>
                <a:rPr lang="ru-RU" sz="2800" kern="0" dirty="0">
                  <a:solidFill>
                    <a:srgbClr val="002060"/>
                  </a:solidFill>
                  <a:ea typeface="Montserrat Bold"/>
                  <a:cs typeface="Montserrat Bold"/>
                  <a:sym typeface="Montserrat Bold"/>
                </a:rPr>
                <a:t>между учителями внутри одной </a:t>
              </a:r>
              <a:r>
                <a:rPr lang="ru-RU" sz="2800" kern="0" dirty="0" smtClean="0">
                  <a:solidFill>
                    <a:srgbClr val="002060"/>
                  </a:solidFill>
                  <a:ea typeface="Montserrat Bold"/>
                  <a:cs typeface="Montserrat Bold"/>
                  <a:sym typeface="Montserrat Bold"/>
                </a:rPr>
                <a:t>рисковой школы </a:t>
              </a:r>
              <a:r>
                <a:rPr lang="ru-RU" sz="2800" kern="0" dirty="0">
                  <a:solidFill>
                    <a:srgbClr val="002060"/>
                  </a:solidFill>
                  <a:ea typeface="Montserrat Bold"/>
                  <a:cs typeface="Montserrat Bold"/>
                  <a:sym typeface="Montserrat Bold"/>
                </a:rPr>
                <a:t>либо между учителями различных школ. </a:t>
              </a:r>
              <a:endParaRPr lang="ru-RU" sz="2800" kern="0" dirty="0" smtClean="0">
                <a:solidFill>
                  <a:srgbClr val="002060"/>
                </a:solidFill>
                <a:ea typeface="Montserrat Bold"/>
                <a:cs typeface="Montserrat Bold"/>
                <a:sym typeface="Montserrat Bold"/>
              </a:endParaRPr>
            </a:p>
            <a:p>
              <a:pPr algn="ctr" defTabSz="457200">
                <a:spcBef>
                  <a:spcPts val="0"/>
                </a:spcBef>
                <a:spcAft>
                  <a:spcPts val="0"/>
                </a:spcAft>
                <a:defRPr sz="2800" b="0">
                  <a:solidFill>
                    <a:srgbClr val="242423"/>
                  </a:solidFill>
                  <a:latin typeface="Montserrat Bold"/>
                  <a:ea typeface="Montserrat Bold"/>
                  <a:cs typeface="Montserrat Bold"/>
                  <a:sym typeface="Montserrat Bold"/>
                </a:defRPr>
              </a:pPr>
              <a:endParaRPr lang="ru-RU" sz="2800" kern="0" dirty="0" smtClean="0">
                <a:solidFill>
                  <a:srgbClr val="002060"/>
                </a:solidFill>
                <a:ea typeface="Montserrat Bold"/>
                <a:cs typeface="Montserrat Bold"/>
                <a:sym typeface="Montserrat Bold"/>
              </a:endParaRPr>
            </a:p>
            <a:p>
              <a:pPr algn="ctr" defTabSz="457200">
                <a:spcBef>
                  <a:spcPts val="0"/>
                </a:spcBef>
                <a:spcAft>
                  <a:spcPts val="0"/>
                </a:spcAft>
                <a:defRPr sz="2800" b="0">
                  <a:solidFill>
                    <a:srgbClr val="242423"/>
                  </a:solidFill>
                  <a:latin typeface="Montserrat Bold"/>
                  <a:ea typeface="Montserrat Bold"/>
                  <a:cs typeface="Montserrat Bold"/>
                  <a:sym typeface="Montserrat Bold"/>
                </a:defRPr>
              </a:pPr>
              <a:endParaRPr lang="ru-RU" sz="2800" kern="0" dirty="0" smtClean="0">
                <a:solidFill>
                  <a:srgbClr val="002060"/>
                </a:solidFill>
                <a:ea typeface="Montserrat Bold"/>
                <a:cs typeface="Montserrat Bold"/>
                <a:sym typeface="Montserrat Bold"/>
              </a:endParaRPr>
            </a:p>
          </p:txBody>
        </p:sp>
      </p:grpSp>
      <p:grpSp>
        <p:nvGrpSpPr>
          <p:cNvPr id="6" name="Group 4">
            <a:extLst>
              <a:ext uri="{FF2B5EF4-FFF2-40B4-BE49-F238E27FC236}">
                <a16:creationId xmlns="" xmlns:a16="http://schemas.microsoft.com/office/drawing/2014/main" id="{3EBA8637-356B-4AE9-A934-C6FC38D5656F}"/>
              </a:ext>
            </a:extLst>
          </p:cNvPr>
          <p:cNvGrpSpPr/>
          <p:nvPr/>
        </p:nvGrpSpPr>
        <p:grpSpPr>
          <a:xfrm>
            <a:off x="16118157" y="4046023"/>
            <a:ext cx="7206641" cy="9259566"/>
            <a:chOff x="10263276" y="7626686"/>
            <a:chExt cx="3434741" cy="6523584"/>
          </a:xfrm>
          <a:solidFill>
            <a:srgbClr val="F2DC4B"/>
          </a:solidFill>
        </p:grpSpPr>
        <p:sp>
          <p:nvSpPr>
            <p:cNvPr id="2639" name="Rounded Rectangle">
              <a:extLst>
                <a:ext uri="{FF2B5EF4-FFF2-40B4-BE49-F238E27FC236}">
                  <a16:creationId xmlns="" xmlns:a16="http://schemas.microsoft.com/office/drawing/2014/main" id="{DAB36DE0-A8DA-45D6-B931-0594F05C4EDF}"/>
                </a:ext>
              </a:extLst>
            </p:cNvPr>
            <p:cNvSpPr/>
            <p:nvPr/>
          </p:nvSpPr>
          <p:spPr>
            <a:xfrm>
              <a:off x="10263276" y="7626686"/>
              <a:ext cx="3434741" cy="6523584"/>
            </a:xfrm>
            <a:prstGeom prst="roundRect">
              <a:avLst>
                <a:gd name="adj" fmla="val 4862"/>
              </a:avLst>
            </a:prstGeom>
            <a:grpFill/>
            <a:ln w="12700">
              <a:miter lim="400000"/>
            </a:ln>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chemeClr val="tx2"/>
                </a:solidFill>
                <a:latin typeface="Arial Black" panose="020B0604020202020204" pitchFamily="34" charset="0"/>
                <a:ea typeface="+mn-ea"/>
                <a:cs typeface="Arial Black" panose="020B0604020202020204" pitchFamily="34" charset="0"/>
                <a:sym typeface="Helvetica Neue Medium"/>
              </a:endParaRPr>
            </a:p>
          </p:txBody>
        </p:sp>
        <p:sp>
          <p:nvSpPr>
            <p:cNvPr id="2640" name="Sprint…">
              <a:extLst>
                <a:ext uri="{FF2B5EF4-FFF2-40B4-BE49-F238E27FC236}">
                  <a16:creationId xmlns="" xmlns:a16="http://schemas.microsoft.com/office/drawing/2014/main" id="{C75DEF69-7B5A-4B5A-97BE-113573F2D271}"/>
                </a:ext>
              </a:extLst>
            </p:cNvPr>
            <p:cNvSpPr txBox="1"/>
            <p:nvPr/>
          </p:nvSpPr>
          <p:spPr>
            <a:xfrm>
              <a:off x="10347020" y="8690677"/>
              <a:ext cx="3315244" cy="4018692"/>
            </a:xfrm>
            <a:prstGeom prst="rect">
              <a:avLst/>
            </a:prstGeom>
            <a:grpFill/>
            <a:ln w="12700">
              <a:miter lim="400000"/>
            </a:ln>
            <a:extLst>
              <a:ext uri="{C572A759-6A51-4108-AA02-DFA0A04FC94B}"/>
            </a:extLst>
          </p:spPr>
          <p:txBody>
            <a:bodyPr wrap="square" lIns="50800" tIns="50800" rIns="50800" bIns="50800" anchor="t">
              <a:spAutoFit/>
            </a:bodyPr>
            <a:lstStyle/>
            <a:p>
              <a:pPr algn="ctr" defTabSz="457200" fontAlgn="auto" hangingPunct="0">
                <a:spcBef>
                  <a:spcPts val="0"/>
                </a:spcBef>
                <a:spcAft>
                  <a:spcPts val="0"/>
                </a:spcAft>
                <a:defRPr sz="2800" b="0">
                  <a:solidFill>
                    <a:srgbClr val="242423"/>
                  </a:solidFill>
                  <a:latin typeface="Montserrat Bold"/>
                  <a:ea typeface="Montserrat Bold"/>
                  <a:cs typeface="Montserrat Bold"/>
                  <a:sym typeface="Montserrat Bold"/>
                </a:defRPr>
              </a:pPr>
              <a:r>
                <a:rPr lang="ru-RU" sz="4400" kern="0" dirty="0">
                  <a:solidFill>
                    <a:srgbClr val="002060"/>
                  </a:solidFill>
                  <a:latin typeface="Montserrat Bold"/>
                  <a:ea typeface="Montserrat Bold"/>
                  <a:cs typeface="Montserrat Bold"/>
                  <a:sym typeface="Montserrat Bold"/>
                </a:rPr>
                <a:t> </a:t>
              </a:r>
              <a:r>
                <a:rPr lang="ru-RU" sz="4400" kern="0" dirty="0" smtClean="0">
                  <a:solidFill>
                    <a:srgbClr val="002060"/>
                  </a:solidFill>
                  <a:latin typeface="Montserrat Bold"/>
                  <a:ea typeface="Montserrat Bold"/>
                  <a:cs typeface="Montserrat Bold"/>
                  <a:sym typeface="Montserrat Bold"/>
                </a:rPr>
                <a:t>Д</a:t>
              </a:r>
              <a:r>
                <a:rPr lang="ru-RU" sz="3200" kern="0" dirty="0" smtClean="0">
                  <a:solidFill>
                    <a:srgbClr val="002060"/>
                  </a:solidFill>
                  <a:ea typeface="Montserrat Bold"/>
                  <a:cs typeface="Montserrat Bold"/>
                  <a:sym typeface="Montserrat Bold"/>
                </a:rPr>
                <a:t>иагностика профессиональных дефицитов педагогов </a:t>
              </a:r>
            </a:p>
            <a:p>
              <a:pPr algn="ctr" defTabSz="457200" fontAlgn="auto" hangingPunct="0">
                <a:spcBef>
                  <a:spcPts val="0"/>
                </a:spcBef>
                <a:spcAft>
                  <a:spcPts val="0"/>
                </a:spcAft>
                <a:defRPr sz="2800" b="0">
                  <a:solidFill>
                    <a:srgbClr val="242423"/>
                  </a:solidFill>
                  <a:latin typeface="Montserrat Bold"/>
                  <a:ea typeface="Montserrat Bold"/>
                  <a:cs typeface="Montserrat Bold"/>
                  <a:sym typeface="Montserrat Bold"/>
                </a:defRPr>
              </a:pPr>
              <a:endParaRPr lang="ru-RU" sz="3200" kern="0" dirty="0" smtClean="0">
                <a:solidFill>
                  <a:srgbClr val="002060"/>
                </a:solidFill>
                <a:ea typeface="Montserrat Bold"/>
                <a:cs typeface="Montserrat Bold"/>
                <a:sym typeface="Montserrat Bold"/>
              </a:endParaRPr>
            </a:p>
            <a:p>
              <a:pPr algn="ctr" defTabSz="457200" fontAlgn="auto" hangingPunct="0">
                <a:spcBef>
                  <a:spcPts val="0"/>
                </a:spcBef>
                <a:spcAft>
                  <a:spcPts val="0"/>
                </a:spcAft>
                <a:defRPr sz="2800" b="0">
                  <a:solidFill>
                    <a:srgbClr val="242423"/>
                  </a:solidFill>
                  <a:latin typeface="Montserrat Bold"/>
                  <a:ea typeface="Montserrat Bold"/>
                  <a:cs typeface="Montserrat Bold"/>
                  <a:sym typeface="Montserrat Bold"/>
                </a:defRPr>
              </a:pPr>
              <a:r>
                <a:rPr lang="ru-RU" sz="3200" kern="0" dirty="0" smtClean="0">
                  <a:solidFill>
                    <a:srgbClr val="002060"/>
                  </a:solidFill>
                  <a:ea typeface="Montserrat Bold"/>
                  <a:cs typeface="Montserrat Bold"/>
                  <a:sym typeface="Montserrat Bold"/>
                </a:rPr>
                <a:t>адресное </a:t>
              </a:r>
              <a:r>
                <a:rPr lang="ru-RU" sz="3200" kern="0" dirty="0">
                  <a:solidFill>
                    <a:srgbClr val="002060"/>
                  </a:solidFill>
                  <a:ea typeface="Montserrat Bold"/>
                  <a:cs typeface="Montserrat Bold"/>
                  <a:sym typeface="Montserrat Bold"/>
                </a:rPr>
                <a:t>повышение квалификации </a:t>
              </a:r>
              <a:endParaRPr lang="ru-RU" sz="3200" kern="0" dirty="0" smtClean="0">
                <a:solidFill>
                  <a:srgbClr val="002060"/>
                </a:solidFill>
                <a:ea typeface="Montserrat Bold"/>
                <a:cs typeface="Montserrat Bold"/>
                <a:sym typeface="Montserrat Bold"/>
              </a:endParaRPr>
            </a:p>
            <a:p>
              <a:pPr algn="ctr" defTabSz="457200" fontAlgn="auto" hangingPunct="0">
                <a:spcBef>
                  <a:spcPts val="0"/>
                </a:spcBef>
                <a:spcAft>
                  <a:spcPts val="0"/>
                </a:spcAft>
                <a:defRPr sz="2800" b="0">
                  <a:solidFill>
                    <a:srgbClr val="242423"/>
                  </a:solidFill>
                  <a:latin typeface="Montserrat Bold"/>
                  <a:ea typeface="Montserrat Bold"/>
                  <a:cs typeface="Montserrat Bold"/>
                  <a:sym typeface="Montserrat Bold"/>
                </a:defRPr>
              </a:pPr>
              <a:endParaRPr lang="ru-RU" sz="3200" kern="0" dirty="0" smtClean="0">
                <a:solidFill>
                  <a:srgbClr val="002060"/>
                </a:solidFill>
                <a:ea typeface="Montserrat Bold"/>
                <a:cs typeface="Montserrat Bold"/>
                <a:sym typeface="Montserrat Bold"/>
              </a:endParaRPr>
            </a:p>
            <a:p>
              <a:pPr algn="ctr" defTabSz="457200" fontAlgn="auto" hangingPunct="0">
                <a:spcBef>
                  <a:spcPts val="0"/>
                </a:spcBef>
                <a:spcAft>
                  <a:spcPts val="0"/>
                </a:spcAft>
                <a:defRPr sz="2800" b="0">
                  <a:solidFill>
                    <a:srgbClr val="242423"/>
                  </a:solidFill>
                  <a:latin typeface="Montserrat Bold"/>
                  <a:ea typeface="Montserrat Bold"/>
                  <a:cs typeface="Montserrat Bold"/>
                  <a:sym typeface="Montserrat Bold"/>
                </a:defRPr>
              </a:pPr>
              <a:r>
                <a:rPr lang="ru-RU" sz="3200" kern="0" dirty="0" smtClean="0">
                  <a:solidFill>
                    <a:srgbClr val="002060"/>
                  </a:solidFill>
                  <a:ea typeface="Montserrat Bold"/>
                  <a:cs typeface="Montserrat Bold"/>
                  <a:sym typeface="Montserrat Bold"/>
                </a:rPr>
                <a:t>методическое </a:t>
              </a:r>
              <a:r>
                <a:rPr lang="ru-RU" sz="3200" kern="0" dirty="0">
                  <a:solidFill>
                    <a:srgbClr val="002060"/>
                  </a:solidFill>
                  <a:ea typeface="Montserrat Bold"/>
                  <a:cs typeface="Montserrat Bold"/>
                  <a:sym typeface="Montserrat Bold"/>
                </a:rPr>
                <a:t>сопровождение внедрения новых педагогических технологий со стороны муниципальных или региональных методических служб.</a:t>
              </a:r>
              <a:endParaRPr lang="ru-RU" sz="3200" kern="0" dirty="0">
                <a:solidFill>
                  <a:schemeClr val="tx1"/>
                </a:solidFill>
                <a:latin typeface="Montserrat Bold"/>
                <a:ea typeface="Montserrat Bold"/>
                <a:cs typeface="Montserrat Bold"/>
              </a:endParaRPr>
            </a:p>
          </p:txBody>
        </p:sp>
      </p:grpSp>
      <p:sp>
        <p:nvSpPr>
          <p:cNvPr id="11287" name="Line">
            <a:extLst>
              <a:ext uri="{FF2B5EF4-FFF2-40B4-BE49-F238E27FC236}">
                <a16:creationId xmlns="" xmlns:a16="http://schemas.microsoft.com/office/drawing/2014/main" id="{18DADCF4-F725-47AE-9BA1-F4B42B50088B}"/>
              </a:ext>
            </a:extLst>
          </p:cNvPr>
          <p:cNvSpPr>
            <a:spLocks noChangeShapeType="1"/>
          </p:cNvSpPr>
          <p:nvPr/>
        </p:nvSpPr>
        <p:spPr bwMode="auto">
          <a:xfrm>
            <a:off x="1396390" y="2691100"/>
            <a:ext cx="8057" cy="496985"/>
          </a:xfrm>
          <a:prstGeom prst="line">
            <a:avLst/>
          </a:prstGeom>
          <a:noFill/>
          <a:ln w="25400">
            <a:solidFill>
              <a:schemeClr val="tx2"/>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nl-NL"/>
          </a:p>
        </p:txBody>
      </p:sp>
      <p:sp>
        <p:nvSpPr>
          <p:cNvPr id="11288" name="Line">
            <a:extLst>
              <a:ext uri="{FF2B5EF4-FFF2-40B4-BE49-F238E27FC236}">
                <a16:creationId xmlns="" xmlns:a16="http://schemas.microsoft.com/office/drawing/2014/main" id="{FF1195FE-B082-43FD-99E2-1B2101131C8F}"/>
              </a:ext>
            </a:extLst>
          </p:cNvPr>
          <p:cNvSpPr>
            <a:spLocks noChangeShapeType="1"/>
          </p:cNvSpPr>
          <p:nvPr/>
        </p:nvSpPr>
        <p:spPr bwMode="auto">
          <a:xfrm>
            <a:off x="5043291" y="2691101"/>
            <a:ext cx="0" cy="594992"/>
          </a:xfrm>
          <a:prstGeom prst="line">
            <a:avLst/>
          </a:prstGeom>
          <a:noFill/>
          <a:ln w="25400">
            <a:solidFill>
              <a:schemeClr val="tx2"/>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nl-NL"/>
          </a:p>
        </p:txBody>
      </p:sp>
      <p:sp>
        <p:nvSpPr>
          <p:cNvPr id="11289" name="Line">
            <a:extLst>
              <a:ext uri="{FF2B5EF4-FFF2-40B4-BE49-F238E27FC236}">
                <a16:creationId xmlns="" xmlns:a16="http://schemas.microsoft.com/office/drawing/2014/main" id="{F74B6D28-C1EA-4AD5-9465-C9DF16DA1928}"/>
              </a:ext>
            </a:extLst>
          </p:cNvPr>
          <p:cNvSpPr>
            <a:spLocks noChangeArrowheads="1"/>
          </p:cNvSpPr>
          <p:nvPr/>
        </p:nvSpPr>
        <p:spPr bwMode="auto">
          <a:xfrm>
            <a:off x="1364438" y="2702932"/>
            <a:ext cx="14749797" cy="66543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21600" y="0"/>
                </a:lnTo>
                <a:lnTo>
                  <a:pt x="21600" y="21600"/>
                </a:lnTo>
              </a:path>
            </a:pathLst>
          </a:custGeom>
          <a:noFill/>
          <a:ln w="25400">
            <a:solidFill>
              <a:schemeClr val="tx2"/>
            </a:solidFill>
            <a:miter lim="400000"/>
            <a:headEnd/>
            <a:tailEnd/>
          </a:ln>
          <a:extLst>
            <a:ext uri="{909E8E84-426E-40DD-AFC4-6F175D3DCCD1}">
              <a14:hiddenFill xmlns:a14="http://schemas.microsoft.com/office/drawing/2010/main">
                <a:solidFill>
                  <a:srgbClr val="FFFFFF"/>
                </a:solidFill>
              </a14:hiddenFill>
            </a:ext>
          </a:extLst>
        </p:spPr>
        <p:txBody>
          <a:bodyPr lIns="50800" tIns="50800" rIns="50800" bIns="50800" anchor="ctr"/>
          <a:lstStyle/>
          <a:p>
            <a:endParaRPr lang="nl-NL"/>
          </a:p>
        </p:txBody>
      </p:sp>
      <p:sp>
        <p:nvSpPr>
          <p:cNvPr id="11290" name="Line">
            <a:extLst>
              <a:ext uri="{FF2B5EF4-FFF2-40B4-BE49-F238E27FC236}">
                <a16:creationId xmlns="" xmlns:a16="http://schemas.microsoft.com/office/drawing/2014/main" id="{FAA588D9-4500-4AF3-B41F-12ABC0250D06}"/>
              </a:ext>
            </a:extLst>
          </p:cNvPr>
          <p:cNvSpPr>
            <a:spLocks noChangeShapeType="1"/>
          </p:cNvSpPr>
          <p:nvPr/>
        </p:nvSpPr>
        <p:spPr bwMode="auto">
          <a:xfrm>
            <a:off x="9029121" y="2690026"/>
            <a:ext cx="0" cy="594992"/>
          </a:xfrm>
          <a:prstGeom prst="line">
            <a:avLst/>
          </a:prstGeom>
          <a:noFill/>
          <a:ln w="25400">
            <a:solidFill>
              <a:schemeClr val="tx2"/>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nl-NL"/>
          </a:p>
        </p:txBody>
      </p:sp>
      <p:sp>
        <p:nvSpPr>
          <p:cNvPr id="11291" name="Line">
            <a:extLst>
              <a:ext uri="{FF2B5EF4-FFF2-40B4-BE49-F238E27FC236}">
                <a16:creationId xmlns="" xmlns:a16="http://schemas.microsoft.com/office/drawing/2014/main" id="{A4232278-1663-440A-A47C-4B6E354C1354}"/>
              </a:ext>
            </a:extLst>
          </p:cNvPr>
          <p:cNvSpPr>
            <a:spLocks noChangeShapeType="1"/>
          </p:cNvSpPr>
          <p:nvPr/>
        </p:nvSpPr>
        <p:spPr bwMode="auto">
          <a:xfrm>
            <a:off x="12655433" y="2724724"/>
            <a:ext cx="0" cy="594991"/>
          </a:xfrm>
          <a:prstGeom prst="line">
            <a:avLst/>
          </a:prstGeom>
          <a:noFill/>
          <a:ln w="25400">
            <a:solidFill>
              <a:schemeClr val="tx2"/>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nl-NL"/>
          </a:p>
        </p:txBody>
      </p:sp>
      <p:sp>
        <p:nvSpPr>
          <p:cNvPr id="2638" name="Circle">
            <a:extLst>
              <a:ext uri="{FF2B5EF4-FFF2-40B4-BE49-F238E27FC236}">
                <a16:creationId xmlns="" xmlns:a16="http://schemas.microsoft.com/office/drawing/2014/main" id="{EC2BC2A8-3DFE-442C-8A3C-9307C380EBA8}"/>
              </a:ext>
            </a:extLst>
          </p:cNvPr>
          <p:cNvSpPr/>
          <p:nvPr/>
        </p:nvSpPr>
        <p:spPr bwMode="auto">
          <a:xfrm>
            <a:off x="4627564" y="3159926"/>
            <a:ext cx="765175" cy="792162"/>
          </a:xfrm>
          <a:prstGeom prst="ellipse">
            <a:avLst/>
          </a:prstGeom>
          <a:solidFill>
            <a:schemeClr val="tx1"/>
          </a:solidFill>
          <a:ln w="12700">
            <a:miter lim="400000"/>
          </a:ln>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2646" name="Circle">
            <a:extLst>
              <a:ext uri="{FF2B5EF4-FFF2-40B4-BE49-F238E27FC236}">
                <a16:creationId xmlns="" xmlns:a16="http://schemas.microsoft.com/office/drawing/2014/main" id="{F171627E-6EA5-43AA-9105-9F408E9B72A7}"/>
              </a:ext>
            </a:extLst>
          </p:cNvPr>
          <p:cNvSpPr/>
          <p:nvPr/>
        </p:nvSpPr>
        <p:spPr bwMode="auto">
          <a:xfrm>
            <a:off x="12345989" y="3169451"/>
            <a:ext cx="763587" cy="793750"/>
          </a:xfrm>
          <a:prstGeom prst="ellipse">
            <a:avLst/>
          </a:prstGeom>
          <a:solidFill>
            <a:schemeClr val="tx1"/>
          </a:solidFill>
          <a:ln w="12700">
            <a:miter lim="400000"/>
          </a:ln>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48" name="Graphic 58">
            <a:extLst>
              <a:ext uri="{FF2B5EF4-FFF2-40B4-BE49-F238E27FC236}">
                <a16:creationId xmlns="" xmlns:a16="http://schemas.microsoft.com/office/drawing/2014/main" id="{069EC945-8D6B-40B8-A99F-529FBBEAEB68}"/>
              </a:ext>
            </a:extLst>
          </p:cNvPr>
          <p:cNvSpPr/>
          <p:nvPr/>
        </p:nvSpPr>
        <p:spPr>
          <a:xfrm>
            <a:off x="20200938" y="5556250"/>
            <a:ext cx="336550" cy="325438"/>
          </a:xfrm>
          <a:custGeom>
            <a:avLst/>
            <a:gdLst/>
            <a:ahLst/>
            <a:cxnLst>
              <a:cxn ang="0">
                <a:pos x="wd2" y="hd2"/>
              </a:cxn>
              <a:cxn ang="5400000">
                <a:pos x="wd2" y="hd2"/>
              </a:cxn>
              <a:cxn ang="10800000">
                <a:pos x="wd2" y="hd2"/>
              </a:cxn>
              <a:cxn ang="16200000">
                <a:pos x="wd2" y="hd2"/>
              </a:cxn>
            </a:cxnLst>
            <a:rect l="0" t="0" r="r" b="b"/>
            <a:pathLst>
              <a:path w="19948" h="20338" extrusionOk="0">
                <a:moveTo>
                  <a:pt x="11486" y="104"/>
                </a:moveTo>
                <a:cubicBezTo>
                  <a:pt x="10939" y="26"/>
                  <a:pt x="10436" y="428"/>
                  <a:pt x="10361" y="1004"/>
                </a:cubicBezTo>
                <a:cubicBezTo>
                  <a:pt x="10287" y="1579"/>
                  <a:pt x="10670" y="2109"/>
                  <a:pt x="11216" y="2187"/>
                </a:cubicBezTo>
                <a:cubicBezTo>
                  <a:pt x="11224" y="2188"/>
                  <a:pt x="11232" y="2189"/>
                  <a:pt x="11240" y="2190"/>
                </a:cubicBezTo>
                <a:cubicBezTo>
                  <a:pt x="15448" y="2736"/>
                  <a:pt x="18437" y="6766"/>
                  <a:pt x="17918" y="11191"/>
                </a:cubicBezTo>
                <a:cubicBezTo>
                  <a:pt x="17398" y="15616"/>
                  <a:pt x="13566" y="18760"/>
                  <a:pt x="9359" y="18213"/>
                </a:cubicBezTo>
                <a:cubicBezTo>
                  <a:pt x="5152" y="17667"/>
                  <a:pt x="2162" y="13637"/>
                  <a:pt x="2682" y="9213"/>
                </a:cubicBezTo>
                <a:cubicBezTo>
                  <a:pt x="2940" y="7017"/>
                  <a:pt x="4043" y="5028"/>
                  <a:pt x="5735" y="3712"/>
                </a:cubicBezTo>
                <a:lnTo>
                  <a:pt x="5268" y="7926"/>
                </a:lnTo>
                <a:cubicBezTo>
                  <a:pt x="5204" y="8503"/>
                  <a:pt x="5596" y="9025"/>
                  <a:pt x="6145" y="9093"/>
                </a:cubicBezTo>
                <a:cubicBezTo>
                  <a:pt x="6693" y="9161"/>
                  <a:pt x="7190" y="8748"/>
                  <a:pt x="7254" y="8172"/>
                </a:cubicBezTo>
                <a:lnTo>
                  <a:pt x="7948" y="1908"/>
                </a:lnTo>
                <a:cubicBezTo>
                  <a:pt x="8013" y="1331"/>
                  <a:pt x="7620" y="809"/>
                  <a:pt x="7072" y="741"/>
                </a:cubicBezTo>
                <a:cubicBezTo>
                  <a:pt x="7072" y="741"/>
                  <a:pt x="7072" y="741"/>
                  <a:pt x="7071" y="741"/>
                </a:cubicBezTo>
                <a:lnTo>
                  <a:pt x="1115" y="7"/>
                </a:lnTo>
                <a:cubicBezTo>
                  <a:pt x="567" y="-60"/>
                  <a:pt x="71" y="353"/>
                  <a:pt x="7" y="930"/>
                </a:cubicBezTo>
                <a:cubicBezTo>
                  <a:pt x="-57" y="1506"/>
                  <a:pt x="335" y="2028"/>
                  <a:pt x="883" y="2096"/>
                </a:cubicBezTo>
                <a:lnTo>
                  <a:pt x="3998" y="2479"/>
                </a:lnTo>
                <a:cubicBezTo>
                  <a:pt x="-47" y="6134"/>
                  <a:pt x="-509" y="12546"/>
                  <a:pt x="2967" y="16800"/>
                </a:cubicBezTo>
                <a:cubicBezTo>
                  <a:pt x="6442" y="21055"/>
                  <a:pt x="12539" y="21540"/>
                  <a:pt x="16584" y="17885"/>
                </a:cubicBezTo>
                <a:cubicBezTo>
                  <a:pt x="20629" y="14229"/>
                  <a:pt x="21091" y="7817"/>
                  <a:pt x="17615" y="3563"/>
                </a:cubicBezTo>
                <a:cubicBezTo>
                  <a:pt x="16052" y="1650"/>
                  <a:pt x="13867" y="416"/>
                  <a:pt x="11486" y="104"/>
                </a:cubicBezTo>
                <a:close/>
              </a:path>
            </a:pathLst>
          </a:custGeom>
          <a:solidFill>
            <a:schemeClr val="bg2"/>
          </a:solidFill>
          <a:ln w="12700">
            <a:miter lim="400000"/>
          </a:ln>
        </p:spPr>
        <p:txBody>
          <a:bodyPr lIns="45719" rIns="45719"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1279" name="Line">
            <a:extLst>
              <a:ext uri="{FF2B5EF4-FFF2-40B4-BE49-F238E27FC236}">
                <a16:creationId xmlns="" xmlns:a16="http://schemas.microsoft.com/office/drawing/2014/main" id="{A518D0CE-F7E1-4E28-BE95-0E7FBAEF8188}"/>
              </a:ext>
            </a:extLst>
          </p:cNvPr>
          <p:cNvSpPr>
            <a:spLocks noChangeArrowheads="1"/>
          </p:cNvSpPr>
          <p:nvPr/>
        </p:nvSpPr>
        <p:spPr bwMode="auto">
          <a:xfrm>
            <a:off x="3338053" y="2695103"/>
            <a:ext cx="17346613" cy="4714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21600" y="0"/>
                </a:lnTo>
                <a:lnTo>
                  <a:pt x="21600" y="21600"/>
                </a:lnTo>
              </a:path>
            </a:pathLst>
          </a:custGeom>
          <a:noFill/>
          <a:ln w="25400">
            <a:solidFill>
              <a:schemeClr val="tx2"/>
            </a:solidFill>
            <a:miter lim="400000"/>
            <a:headEnd/>
            <a:tailEnd/>
          </a:ln>
          <a:extLst>
            <a:ext uri="{909E8E84-426E-40DD-AFC4-6F175D3DCCD1}">
              <a14:hiddenFill xmlns:a14="http://schemas.microsoft.com/office/drawing/2010/main">
                <a:solidFill>
                  <a:srgbClr val="FFFFFF"/>
                </a:solidFill>
              </a14:hiddenFill>
            </a:ext>
          </a:extLst>
        </p:spPr>
        <p:txBody>
          <a:bodyPr lIns="50800" tIns="50800" rIns="50800" bIns="50800" anchor="ctr"/>
          <a:lstStyle/>
          <a:p>
            <a:endParaRPr lang="nl-NL"/>
          </a:p>
        </p:txBody>
      </p:sp>
      <p:grpSp>
        <p:nvGrpSpPr>
          <p:cNvPr id="11280" name="Группа 53">
            <a:extLst>
              <a:ext uri="{FF2B5EF4-FFF2-40B4-BE49-F238E27FC236}">
                <a16:creationId xmlns="" xmlns:a16="http://schemas.microsoft.com/office/drawing/2014/main" id="{7EBE86F8-69A5-4852-8760-E5CE1A57177D}"/>
              </a:ext>
            </a:extLst>
          </p:cNvPr>
          <p:cNvGrpSpPr>
            <a:grpSpLocks/>
          </p:cNvGrpSpPr>
          <p:nvPr/>
        </p:nvGrpSpPr>
        <p:grpSpPr bwMode="auto">
          <a:xfrm>
            <a:off x="18034000" y="538163"/>
            <a:ext cx="5808663" cy="1133475"/>
            <a:chOff x="15963608" y="639676"/>
            <a:chExt cx="5809464" cy="1133476"/>
          </a:xfrm>
        </p:grpSpPr>
        <p:pic>
          <p:nvPicPr>
            <p:cNvPr id="11285" name="Рисунок 54">
              <a:extLst>
                <a:ext uri="{FF2B5EF4-FFF2-40B4-BE49-F238E27FC236}">
                  <a16:creationId xmlns="" xmlns:a16="http://schemas.microsoft.com/office/drawing/2014/main" id="{89D3323B-1F8D-45E1-8920-594A8C17D64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63608" y="639677"/>
              <a:ext cx="3771900" cy="113347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11286" name="Рисунок 55">
              <a:extLst>
                <a:ext uri="{FF2B5EF4-FFF2-40B4-BE49-F238E27FC236}">
                  <a16:creationId xmlns="" xmlns:a16="http://schemas.microsoft.com/office/drawing/2014/main" id="{56A0E3BE-479F-4A0B-A1FF-2FDC2385C58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35508" y="639676"/>
              <a:ext cx="2037564" cy="113347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pic>
      </p:grpSp>
      <p:sp>
        <p:nvSpPr>
          <p:cNvPr id="47" name="Circle">
            <a:extLst>
              <a:ext uri="{FF2B5EF4-FFF2-40B4-BE49-F238E27FC236}">
                <a16:creationId xmlns="" xmlns:a16="http://schemas.microsoft.com/office/drawing/2014/main" id="{99F59363-90D5-422F-AFCC-9E691A1665BD}"/>
              </a:ext>
            </a:extLst>
          </p:cNvPr>
          <p:cNvSpPr/>
          <p:nvPr/>
        </p:nvSpPr>
        <p:spPr>
          <a:xfrm>
            <a:off x="20123478" y="3169451"/>
            <a:ext cx="793750" cy="793750"/>
          </a:xfrm>
          <a:prstGeom prst="ellipse">
            <a:avLst/>
          </a:prstGeom>
          <a:solidFill>
            <a:schemeClr val="tx1"/>
          </a:solidFill>
          <a:ln w="12700">
            <a:miter lim="400000"/>
          </a:ln>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4" name="Прямоугольник 3">
            <a:extLst>
              <a:ext uri="{FF2B5EF4-FFF2-40B4-BE49-F238E27FC236}">
                <a16:creationId xmlns="" xmlns:a16="http://schemas.microsoft.com/office/drawing/2014/main" id="{15E25C02-BAE4-4B08-BFE4-C27A146D8FCA}"/>
              </a:ext>
            </a:extLst>
          </p:cNvPr>
          <p:cNvSpPr/>
          <p:nvPr/>
        </p:nvSpPr>
        <p:spPr>
          <a:xfrm>
            <a:off x="852683" y="2395577"/>
            <a:ext cx="4171950" cy="781050"/>
          </a:xfrm>
          <a:prstGeom prst="rect">
            <a:avLst/>
          </a:prstGeom>
          <a:solidFill>
            <a:schemeClr val="bg2"/>
          </a:solidFill>
          <a:ln w="12700" cap="flat">
            <a:solidFill>
              <a:schemeClr val="bg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a:extLst>
              <a:ext uri="{FF2B5EF4-FFF2-40B4-BE49-F238E27FC236}">
                <a16:creationId xmlns="" xmlns:a16="http://schemas.microsoft.com/office/drawing/2014/main" id="{F278A8FA-DC93-4D17-9540-4706C3154F7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eaLnBrk="1"/>
            <a:fld id="{762F73C2-4E2F-4E42-A780-DBDAF9FF59B4}" type="slidenum">
              <a:rPr lang="ru-RU" altLang="nl-NL" sz="1400">
                <a:solidFill>
                  <a:srgbClr val="F0F0F0"/>
                </a:solidFill>
                <a:latin typeface="Arial" panose="020B0604020202020204" pitchFamily="34" charset="0"/>
                <a:cs typeface="Arial" panose="020B0604020202020204" pitchFamily="34" charset="0"/>
                <a:sym typeface="Arial" panose="020B0604020202020204" pitchFamily="34" charset="0"/>
              </a:rPr>
              <a:pPr eaLnBrk="1"/>
              <a:t>18</a:t>
            </a:fld>
            <a:endParaRPr lang="ru-RU" altLang="nl-NL" sz="1400">
              <a:solidFill>
                <a:srgbClr val="F0F0F0"/>
              </a:solidFill>
              <a:latin typeface="Arial" panose="020B0604020202020204" pitchFamily="34" charset="0"/>
              <a:cs typeface="Arial" panose="020B0604020202020204" pitchFamily="34" charset="0"/>
              <a:sym typeface="Arial" panose="020B0604020202020204" pitchFamily="34" charset="0"/>
            </a:endParaRPr>
          </a:p>
        </p:txBody>
      </p:sp>
      <p:grpSp>
        <p:nvGrpSpPr>
          <p:cNvPr id="2" name="Group 1">
            <a:extLst>
              <a:ext uri="{FF2B5EF4-FFF2-40B4-BE49-F238E27FC236}">
                <a16:creationId xmlns="" xmlns:a16="http://schemas.microsoft.com/office/drawing/2014/main" id="{5204DE69-1D6C-4409-96E8-59201510D48D}"/>
              </a:ext>
            </a:extLst>
          </p:cNvPr>
          <p:cNvGrpSpPr>
            <a:grpSpLocks/>
          </p:cNvGrpSpPr>
          <p:nvPr/>
        </p:nvGrpSpPr>
        <p:grpSpPr bwMode="auto">
          <a:xfrm>
            <a:off x="531301" y="2403528"/>
            <a:ext cx="4303713" cy="8877300"/>
            <a:chOff x="1611863" y="2900339"/>
            <a:chExt cx="3766492" cy="8877614"/>
          </a:xfrm>
        </p:grpSpPr>
        <p:sp>
          <p:nvSpPr>
            <p:cNvPr id="3991" name="Shape">
              <a:extLst>
                <a:ext uri="{FF2B5EF4-FFF2-40B4-BE49-F238E27FC236}">
                  <a16:creationId xmlns="" xmlns:a16="http://schemas.microsoft.com/office/drawing/2014/main" id="{C97E9D39-ED47-457C-9B5B-768F91766C00}"/>
                </a:ext>
              </a:extLst>
            </p:cNvPr>
            <p:cNvSpPr/>
            <p:nvPr/>
          </p:nvSpPr>
          <p:spPr>
            <a:xfrm>
              <a:off x="1611863" y="2900339"/>
              <a:ext cx="3766492" cy="8877614"/>
            </a:xfrm>
            <a:custGeom>
              <a:avLst/>
              <a:gdLst/>
              <a:ahLst/>
              <a:cxnLst>
                <a:cxn ang="0">
                  <a:pos x="wd2" y="hd2"/>
                </a:cxn>
                <a:cxn ang="5400000">
                  <a:pos x="wd2" y="hd2"/>
                </a:cxn>
                <a:cxn ang="10800000">
                  <a:pos x="wd2" y="hd2"/>
                </a:cxn>
                <a:cxn ang="16200000">
                  <a:pos x="wd2" y="hd2"/>
                </a:cxn>
              </a:cxnLst>
              <a:rect l="0" t="0" r="r" b="b"/>
              <a:pathLst>
                <a:path w="21600" h="21589" extrusionOk="0">
                  <a:moveTo>
                    <a:pt x="11747" y="21404"/>
                  </a:moveTo>
                  <a:cubicBezTo>
                    <a:pt x="11499" y="21525"/>
                    <a:pt x="11135" y="21593"/>
                    <a:pt x="10756" y="21588"/>
                  </a:cubicBezTo>
                  <a:cubicBezTo>
                    <a:pt x="10403" y="21584"/>
                    <a:pt x="10070" y="21517"/>
                    <a:pt x="9839" y="21404"/>
                  </a:cubicBezTo>
                  <a:lnTo>
                    <a:pt x="507" y="17204"/>
                  </a:lnTo>
                  <a:cubicBezTo>
                    <a:pt x="347" y="17144"/>
                    <a:pt x="219" y="17071"/>
                    <a:pt x="131" y="16989"/>
                  </a:cubicBezTo>
                  <a:cubicBezTo>
                    <a:pt x="54" y="16917"/>
                    <a:pt x="10" y="16839"/>
                    <a:pt x="0" y="16760"/>
                  </a:cubicBezTo>
                  <a:lnTo>
                    <a:pt x="0" y="478"/>
                  </a:lnTo>
                  <a:cubicBezTo>
                    <a:pt x="2" y="346"/>
                    <a:pt x="133" y="221"/>
                    <a:pt x="361" y="131"/>
                  </a:cubicBezTo>
                  <a:cubicBezTo>
                    <a:pt x="598" y="38"/>
                    <a:pt x="917" y="-7"/>
                    <a:pt x="1238" y="7"/>
                  </a:cubicBezTo>
                  <a:lnTo>
                    <a:pt x="20482" y="0"/>
                  </a:lnTo>
                  <a:cubicBezTo>
                    <a:pt x="20774" y="2"/>
                    <a:pt x="21053" y="52"/>
                    <a:pt x="21260" y="139"/>
                  </a:cubicBezTo>
                  <a:cubicBezTo>
                    <a:pt x="21476" y="231"/>
                    <a:pt x="21595" y="356"/>
                    <a:pt x="21589" y="486"/>
                  </a:cubicBezTo>
                  <a:lnTo>
                    <a:pt x="21600" y="16753"/>
                  </a:lnTo>
                  <a:cubicBezTo>
                    <a:pt x="21597" y="16833"/>
                    <a:pt x="21558" y="16912"/>
                    <a:pt x="21486" y="16986"/>
                  </a:cubicBezTo>
                  <a:cubicBezTo>
                    <a:pt x="21419" y="17055"/>
                    <a:pt x="21324" y="17118"/>
                    <a:pt x="21205" y="17173"/>
                  </a:cubicBezTo>
                  <a:lnTo>
                    <a:pt x="11747" y="21404"/>
                  </a:lnTo>
                  <a:close/>
                </a:path>
              </a:pathLst>
            </a:custGeom>
            <a:solidFill>
              <a:schemeClr val="accent6">
                <a:alpha val="28000"/>
              </a:schemeClr>
            </a:solidFill>
            <a:ln w="12700">
              <a:miter lim="400000"/>
            </a:ln>
          </p:spPr>
          <p:txBody>
            <a:bodyPr lIns="50800" tIns="50800" rIns="50800" bIns="5080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3992" name="Shape">
              <a:extLst>
                <a:ext uri="{FF2B5EF4-FFF2-40B4-BE49-F238E27FC236}">
                  <a16:creationId xmlns="" xmlns:a16="http://schemas.microsoft.com/office/drawing/2014/main" id="{B125F4C0-C934-40FA-90D9-BEAC2CE5A7C3}"/>
                </a:ext>
              </a:extLst>
            </p:cNvPr>
            <p:cNvSpPr/>
            <p:nvPr/>
          </p:nvSpPr>
          <p:spPr>
            <a:xfrm>
              <a:off x="1611863" y="2940028"/>
              <a:ext cx="3765102" cy="1406575"/>
            </a:xfrm>
            <a:custGeom>
              <a:avLst/>
              <a:gdLst/>
              <a:ahLst/>
              <a:cxnLst>
                <a:cxn ang="0">
                  <a:pos x="wd2" y="hd2"/>
                </a:cxn>
                <a:cxn ang="5400000">
                  <a:pos x="wd2" y="hd2"/>
                </a:cxn>
                <a:cxn ang="10800000">
                  <a:pos x="wd2" y="hd2"/>
                </a:cxn>
                <a:cxn ang="16200000">
                  <a:pos x="wd2" y="hd2"/>
                </a:cxn>
              </a:cxnLst>
              <a:rect l="0" t="0" r="r" b="b"/>
              <a:pathLst>
                <a:path w="21599" h="21557" extrusionOk="0">
                  <a:moveTo>
                    <a:pt x="20488" y="0"/>
                  </a:moveTo>
                  <a:lnTo>
                    <a:pt x="1238" y="43"/>
                  </a:lnTo>
                  <a:cubicBezTo>
                    <a:pt x="917" y="-43"/>
                    <a:pt x="599" y="248"/>
                    <a:pt x="362" y="833"/>
                  </a:cubicBezTo>
                  <a:cubicBezTo>
                    <a:pt x="134" y="1397"/>
                    <a:pt x="2" y="2186"/>
                    <a:pt x="0" y="3016"/>
                  </a:cubicBezTo>
                  <a:lnTo>
                    <a:pt x="0" y="21557"/>
                  </a:lnTo>
                  <a:lnTo>
                    <a:pt x="21599" y="21557"/>
                  </a:lnTo>
                  <a:lnTo>
                    <a:pt x="21594" y="3065"/>
                  </a:lnTo>
                  <a:cubicBezTo>
                    <a:pt x="21600" y="2248"/>
                    <a:pt x="21480" y="1460"/>
                    <a:pt x="21264" y="882"/>
                  </a:cubicBezTo>
                  <a:cubicBezTo>
                    <a:pt x="21057" y="330"/>
                    <a:pt x="20780" y="11"/>
                    <a:pt x="20488" y="0"/>
                  </a:cubicBezTo>
                  <a:close/>
                </a:path>
              </a:pathLst>
            </a:custGeom>
            <a:solidFill>
              <a:srgbClr val="002060"/>
            </a:solidFill>
            <a:ln w="12700">
              <a:miter lim="400000"/>
            </a:ln>
          </p:spPr>
          <p:txBody>
            <a:bodyPr lIns="50800" tIns="50800" rIns="50800" bIns="5080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002060"/>
                </a:solidFill>
                <a:latin typeface="Arial Black" panose="020B0604020202020204" pitchFamily="34" charset="0"/>
                <a:ea typeface="+mn-ea"/>
                <a:cs typeface="Arial Black" panose="020B0604020202020204" pitchFamily="34" charset="0"/>
                <a:sym typeface="Helvetica Neue Medium"/>
              </a:endParaRPr>
            </a:p>
          </p:txBody>
        </p:sp>
        <p:sp>
          <p:nvSpPr>
            <p:cNvPr id="12323" name="01">
              <a:extLst>
                <a:ext uri="{FF2B5EF4-FFF2-40B4-BE49-F238E27FC236}">
                  <a16:creationId xmlns="" xmlns:a16="http://schemas.microsoft.com/office/drawing/2014/main" id="{05A4D112-0F50-4CD5-8AAF-89B255266A2F}"/>
                </a:ext>
              </a:extLst>
            </p:cNvPr>
            <p:cNvSpPr txBox="1">
              <a:spLocks noChangeArrowheads="1"/>
            </p:cNvSpPr>
            <p:nvPr/>
          </p:nvSpPr>
          <p:spPr bwMode="auto">
            <a:xfrm>
              <a:off x="2907771" y="3313046"/>
              <a:ext cx="1174677" cy="71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defTabSz="457200" eaLnBrk="0" hangingPunct="0">
                <a:defRPr sz="3000" b="1">
                  <a:solidFill>
                    <a:srgbClr val="000000"/>
                  </a:solidFill>
                  <a:latin typeface="Helvetica Neue"/>
                  <a:ea typeface="Helvetica Neue"/>
                  <a:cs typeface="Helvetica Neue"/>
                  <a:sym typeface="Helvetica Neue"/>
                </a:defRPr>
              </a:lvl1pPr>
              <a:lvl2pPr marL="742950" indent="-285750" defTabSz="457200" eaLnBrk="0" hangingPunct="0">
                <a:defRPr sz="3000" b="1">
                  <a:solidFill>
                    <a:srgbClr val="000000"/>
                  </a:solidFill>
                  <a:latin typeface="Helvetica Neue"/>
                  <a:ea typeface="Helvetica Neue"/>
                  <a:cs typeface="Helvetica Neue"/>
                  <a:sym typeface="Helvetica Neue"/>
                </a:defRPr>
              </a:lvl2pPr>
              <a:lvl3pPr marL="1143000" indent="-228600" defTabSz="457200" eaLnBrk="0" hangingPunct="0">
                <a:defRPr sz="3000" b="1">
                  <a:solidFill>
                    <a:srgbClr val="000000"/>
                  </a:solidFill>
                  <a:latin typeface="Helvetica Neue"/>
                  <a:ea typeface="Helvetica Neue"/>
                  <a:cs typeface="Helvetica Neue"/>
                  <a:sym typeface="Helvetica Neue"/>
                </a:defRPr>
              </a:lvl3pPr>
              <a:lvl4pPr marL="1600200" indent="-228600" defTabSz="457200" eaLnBrk="0" hangingPunct="0">
                <a:defRPr sz="3000" b="1">
                  <a:solidFill>
                    <a:srgbClr val="000000"/>
                  </a:solidFill>
                  <a:latin typeface="Helvetica Neue"/>
                  <a:ea typeface="Helvetica Neue"/>
                  <a:cs typeface="Helvetica Neue"/>
                  <a:sym typeface="Helvetica Neue"/>
                </a:defRPr>
              </a:lvl4pPr>
              <a:lvl5pPr marL="2057400" indent="-228600" defTabSz="457200" eaLnBrk="0" hangingPunct="0">
                <a:defRPr sz="3000" b="1">
                  <a:solidFill>
                    <a:srgbClr val="000000"/>
                  </a:solidFill>
                  <a:latin typeface="Helvetica Neue"/>
                  <a:ea typeface="Helvetica Neue"/>
                  <a:cs typeface="Helvetica Neue"/>
                  <a:sym typeface="Helvetica Neue"/>
                </a:defRPr>
              </a:lvl5pPr>
              <a:lvl6pPr marL="25146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algn="ctr" eaLnBrk="1"/>
              <a:r>
                <a:rPr lang="ru-RU" altLang="nl-NL" sz="4000" b="0">
                  <a:solidFill>
                    <a:srgbClr val="EFF0EF"/>
                  </a:solidFill>
                  <a:latin typeface="Montserrat Bold" panose="00000800000000000000" pitchFamily="2" charset="0"/>
                  <a:ea typeface="Montserrat Bold" panose="00000800000000000000" pitchFamily="2" charset="0"/>
                  <a:cs typeface="Montserrat Bold" panose="00000800000000000000" pitchFamily="2" charset="0"/>
                  <a:sym typeface="Montserrat Bold" panose="00000800000000000000" pitchFamily="2" charset="0"/>
                </a:rPr>
                <a:t>01</a:t>
              </a:r>
            </a:p>
          </p:txBody>
        </p:sp>
        <p:sp>
          <p:nvSpPr>
            <p:cNvPr id="12324" name="Type text">
              <a:extLst>
                <a:ext uri="{FF2B5EF4-FFF2-40B4-BE49-F238E27FC236}">
                  <a16:creationId xmlns="" xmlns:a16="http://schemas.microsoft.com/office/drawing/2014/main" id="{3E97232B-2011-42B2-A053-2939C51FC215}"/>
                </a:ext>
              </a:extLst>
            </p:cNvPr>
            <p:cNvSpPr txBox="1">
              <a:spLocks noChangeArrowheads="1"/>
            </p:cNvSpPr>
            <p:nvPr/>
          </p:nvSpPr>
          <p:spPr bwMode="auto">
            <a:xfrm>
              <a:off x="1612883" y="4470315"/>
              <a:ext cx="3763558" cy="570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t">
              <a:spAutoFit/>
            </a:bodyPr>
            <a:lstStyle>
              <a:lvl1pPr defTabSz="457200" eaLnBrk="0" hangingPunct="0">
                <a:defRPr sz="3000" b="1">
                  <a:solidFill>
                    <a:srgbClr val="000000"/>
                  </a:solidFill>
                  <a:latin typeface="Helvetica Neue"/>
                  <a:ea typeface="Helvetica Neue"/>
                  <a:cs typeface="Helvetica Neue"/>
                  <a:sym typeface="Helvetica Neue"/>
                </a:defRPr>
              </a:lvl1pPr>
              <a:lvl2pPr marL="742950" indent="-285750" defTabSz="457200" eaLnBrk="0" hangingPunct="0">
                <a:defRPr sz="3000" b="1">
                  <a:solidFill>
                    <a:srgbClr val="000000"/>
                  </a:solidFill>
                  <a:latin typeface="Helvetica Neue"/>
                  <a:ea typeface="Helvetica Neue"/>
                  <a:cs typeface="Helvetica Neue"/>
                  <a:sym typeface="Helvetica Neue"/>
                </a:defRPr>
              </a:lvl2pPr>
              <a:lvl3pPr marL="1143000" indent="-228600" defTabSz="457200" eaLnBrk="0" hangingPunct="0">
                <a:defRPr sz="3000" b="1">
                  <a:solidFill>
                    <a:srgbClr val="000000"/>
                  </a:solidFill>
                  <a:latin typeface="Helvetica Neue"/>
                  <a:ea typeface="Helvetica Neue"/>
                  <a:cs typeface="Helvetica Neue"/>
                  <a:sym typeface="Helvetica Neue"/>
                </a:defRPr>
              </a:lvl3pPr>
              <a:lvl4pPr marL="1600200" indent="-228600" defTabSz="457200" eaLnBrk="0" hangingPunct="0">
                <a:defRPr sz="3000" b="1">
                  <a:solidFill>
                    <a:srgbClr val="000000"/>
                  </a:solidFill>
                  <a:latin typeface="Helvetica Neue"/>
                  <a:ea typeface="Helvetica Neue"/>
                  <a:cs typeface="Helvetica Neue"/>
                  <a:sym typeface="Helvetica Neue"/>
                </a:defRPr>
              </a:lvl4pPr>
              <a:lvl5pPr marL="2057400" indent="-228600" defTabSz="457200" eaLnBrk="0" hangingPunct="0">
                <a:defRPr sz="3000" b="1">
                  <a:solidFill>
                    <a:srgbClr val="000000"/>
                  </a:solidFill>
                  <a:latin typeface="Helvetica Neue"/>
                  <a:ea typeface="Helvetica Neue"/>
                  <a:cs typeface="Helvetica Neue"/>
                  <a:sym typeface="Helvetica Neue"/>
                </a:defRPr>
              </a:lvl5pPr>
              <a:lvl6pPr marL="25146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algn="ctr"/>
              <a:r>
                <a:rPr lang="ru-RU" sz="2800" b="0" dirty="0"/>
                <a:t>Высокий уровень кадрового потенциала несколько более заметно влияет на качество образования в ОО с преобладанием учащихся из семей с низким социально-экономическим и культурным статусом по сравнению с ОО с меньшей долей рискового контингента</a:t>
              </a:r>
              <a:endParaRPr lang="ru-RU" sz="2000" dirty="0"/>
            </a:p>
          </p:txBody>
        </p:sp>
      </p:grpSp>
      <p:grpSp>
        <p:nvGrpSpPr>
          <p:cNvPr id="3" name="Group 3">
            <a:extLst>
              <a:ext uri="{FF2B5EF4-FFF2-40B4-BE49-F238E27FC236}">
                <a16:creationId xmlns="" xmlns:a16="http://schemas.microsoft.com/office/drawing/2014/main" id="{071A0C03-7090-4374-89C0-A4955396B098}"/>
              </a:ext>
            </a:extLst>
          </p:cNvPr>
          <p:cNvGrpSpPr>
            <a:grpSpLocks/>
          </p:cNvGrpSpPr>
          <p:nvPr/>
        </p:nvGrpSpPr>
        <p:grpSpPr bwMode="auto">
          <a:xfrm>
            <a:off x="9938997" y="2405430"/>
            <a:ext cx="5416900" cy="8877300"/>
            <a:chOff x="10203089" y="2939785"/>
            <a:chExt cx="3771157" cy="8877614"/>
          </a:xfrm>
        </p:grpSpPr>
        <p:sp>
          <p:nvSpPr>
            <p:cNvPr id="4002" name="Shape">
              <a:extLst>
                <a:ext uri="{FF2B5EF4-FFF2-40B4-BE49-F238E27FC236}">
                  <a16:creationId xmlns="" xmlns:a16="http://schemas.microsoft.com/office/drawing/2014/main" id="{480E2713-8EBC-4D60-8D4D-04810802EF53}"/>
                </a:ext>
              </a:extLst>
            </p:cNvPr>
            <p:cNvSpPr/>
            <p:nvPr/>
          </p:nvSpPr>
          <p:spPr>
            <a:xfrm>
              <a:off x="10204467" y="2939785"/>
              <a:ext cx="3766492" cy="8877614"/>
            </a:xfrm>
            <a:custGeom>
              <a:avLst/>
              <a:gdLst/>
              <a:ahLst/>
              <a:cxnLst>
                <a:cxn ang="0">
                  <a:pos x="wd2" y="hd2"/>
                </a:cxn>
                <a:cxn ang="5400000">
                  <a:pos x="wd2" y="hd2"/>
                </a:cxn>
                <a:cxn ang="10800000">
                  <a:pos x="wd2" y="hd2"/>
                </a:cxn>
                <a:cxn ang="16200000">
                  <a:pos x="wd2" y="hd2"/>
                </a:cxn>
              </a:cxnLst>
              <a:rect l="0" t="0" r="r" b="b"/>
              <a:pathLst>
                <a:path w="21600" h="21589" extrusionOk="0">
                  <a:moveTo>
                    <a:pt x="11747" y="21404"/>
                  </a:moveTo>
                  <a:cubicBezTo>
                    <a:pt x="11499" y="21525"/>
                    <a:pt x="11135" y="21593"/>
                    <a:pt x="10756" y="21588"/>
                  </a:cubicBezTo>
                  <a:cubicBezTo>
                    <a:pt x="10403" y="21584"/>
                    <a:pt x="10070" y="21517"/>
                    <a:pt x="9839" y="21404"/>
                  </a:cubicBezTo>
                  <a:lnTo>
                    <a:pt x="507" y="17204"/>
                  </a:lnTo>
                  <a:cubicBezTo>
                    <a:pt x="347" y="17144"/>
                    <a:pt x="219" y="17071"/>
                    <a:pt x="131" y="16989"/>
                  </a:cubicBezTo>
                  <a:cubicBezTo>
                    <a:pt x="54" y="16917"/>
                    <a:pt x="10" y="16839"/>
                    <a:pt x="0" y="16760"/>
                  </a:cubicBezTo>
                  <a:lnTo>
                    <a:pt x="0" y="478"/>
                  </a:lnTo>
                  <a:cubicBezTo>
                    <a:pt x="2" y="346"/>
                    <a:pt x="133" y="221"/>
                    <a:pt x="361" y="131"/>
                  </a:cubicBezTo>
                  <a:cubicBezTo>
                    <a:pt x="598" y="38"/>
                    <a:pt x="917" y="-7"/>
                    <a:pt x="1238" y="7"/>
                  </a:cubicBezTo>
                  <a:lnTo>
                    <a:pt x="20482" y="0"/>
                  </a:lnTo>
                  <a:cubicBezTo>
                    <a:pt x="20774" y="2"/>
                    <a:pt x="21053" y="52"/>
                    <a:pt x="21260" y="139"/>
                  </a:cubicBezTo>
                  <a:cubicBezTo>
                    <a:pt x="21476" y="231"/>
                    <a:pt x="21595" y="356"/>
                    <a:pt x="21589" y="486"/>
                  </a:cubicBezTo>
                  <a:lnTo>
                    <a:pt x="21600" y="16753"/>
                  </a:lnTo>
                  <a:cubicBezTo>
                    <a:pt x="21597" y="16833"/>
                    <a:pt x="21558" y="16912"/>
                    <a:pt x="21486" y="16986"/>
                  </a:cubicBezTo>
                  <a:cubicBezTo>
                    <a:pt x="21419" y="17055"/>
                    <a:pt x="21324" y="17118"/>
                    <a:pt x="21205" y="17173"/>
                  </a:cubicBezTo>
                  <a:lnTo>
                    <a:pt x="11747" y="21404"/>
                  </a:lnTo>
                  <a:close/>
                </a:path>
              </a:pathLst>
            </a:custGeom>
            <a:solidFill>
              <a:schemeClr val="accent6">
                <a:alpha val="28000"/>
              </a:schemeClr>
            </a:solidFill>
            <a:ln w="12700">
              <a:miter lim="400000"/>
            </a:ln>
          </p:spPr>
          <p:txBody>
            <a:bodyPr lIns="50800" tIns="50800" rIns="50800" bIns="5080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4003" name="Shape">
              <a:extLst>
                <a:ext uri="{FF2B5EF4-FFF2-40B4-BE49-F238E27FC236}">
                  <a16:creationId xmlns="" xmlns:a16="http://schemas.microsoft.com/office/drawing/2014/main" id="{4EB46ACF-6733-4918-A8C0-F541B38D6A7E}"/>
                </a:ext>
              </a:extLst>
            </p:cNvPr>
            <p:cNvSpPr/>
            <p:nvPr/>
          </p:nvSpPr>
          <p:spPr>
            <a:xfrm>
              <a:off x="10204467" y="2939785"/>
              <a:ext cx="3765387" cy="1406575"/>
            </a:xfrm>
            <a:custGeom>
              <a:avLst/>
              <a:gdLst/>
              <a:ahLst/>
              <a:cxnLst>
                <a:cxn ang="0">
                  <a:pos x="wd2" y="hd2"/>
                </a:cxn>
                <a:cxn ang="5400000">
                  <a:pos x="wd2" y="hd2"/>
                </a:cxn>
                <a:cxn ang="10800000">
                  <a:pos x="wd2" y="hd2"/>
                </a:cxn>
                <a:cxn ang="16200000">
                  <a:pos x="wd2" y="hd2"/>
                </a:cxn>
              </a:cxnLst>
              <a:rect l="0" t="0" r="r" b="b"/>
              <a:pathLst>
                <a:path w="21599" h="21557" extrusionOk="0">
                  <a:moveTo>
                    <a:pt x="20488" y="0"/>
                  </a:moveTo>
                  <a:lnTo>
                    <a:pt x="1238" y="43"/>
                  </a:lnTo>
                  <a:cubicBezTo>
                    <a:pt x="917" y="-43"/>
                    <a:pt x="599" y="248"/>
                    <a:pt x="362" y="833"/>
                  </a:cubicBezTo>
                  <a:cubicBezTo>
                    <a:pt x="134" y="1397"/>
                    <a:pt x="2" y="2186"/>
                    <a:pt x="0" y="3016"/>
                  </a:cubicBezTo>
                  <a:lnTo>
                    <a:pt x="0" y="21557"/>
                  </a:lnTo>
                  <a:lnTo>
                    <a:pt x="21599" y="21557"/>
                  </a:lnTo>
                  <a:lnTo>
                    <a:pt x="21594" y="3065"/>
                  </a:lnTo>
                  <a:cubicBezTo>
                    <a:pt x="21600" y="2248"/>
                    <a:pt x="21480" y="1460"/>
                    <a:pt x="21264" y="882"/>
                  </a:cubicBezTo>
                  <a:cubicBezTo>
                    <a:pt x="21057" y="330"/>
                    <a:pt x="20780" y="11"/>
                    <a:pt x="20488" y="0"/>
                  </a:cubicBezTo>
                  <a:close/>
                </a:path>
              </a:pathLst>
            </a:custGeom>
            <a:solidFill>
              <a:srgbClr val="002060"/>
            </a:solidFill>
            <a:ln w="12700">
              <a:miter lim="400000"/>
            </a:ln>
          </p:spPr>
          <p:txBody>
            <a:bodyPr lIns="50800" tIns="50800" rIns="50800" bIns="5080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2318" name="03">
              <a:extLst>
                <a:ext uri="{FF2B5EF4-FFF2-40B4-BE49-F238E27FC236}">
                  <a16:creationId xmlns="" xmlns:a16="http://schemas.microsoft.com/office/drawing/2014/main" id="{75083811-0B31-4FA6-AA05-E09D66CCEE92}"/>
                </a:ext>
              </a:extLst>
            </p:cNvPr>
            <p:cNvSpPr txBox="1">
              <a:spLocks noChangeArrowheads="1"/>
            </p:cNvSpPr>
            <p:nvPr/>
          </p:nvSpPr>
          <p:spPr bwMode="auto">
            <a:xfrm>
              <a:off x="11500375" y="3313046"/>
              <a:ext cx="1174677" cy="71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defTabSz="457200" eaLnBrk="0" hangingPunct="0">
                <a:defRPr sz="3000" b="1">
                  <a:solidFill>
                    <a:srgbClr val="000000"/>
                  </a:solidFill>
                  <a:latin typeface="Helvetica Neue"/>
                  <a:ea typeface="Helvetica Neue"/>
                  <a:cs typeface="Helvetica Neue"/>
                  <a:sym typeface="Helvetica Neue"/>
                </a:defRPr>
              </a:lvl1pPr>
              <a:lvl2pPr marL="742950" indent="-285750" defTabSz="457200" eaLnBrk="0" hangingPunct="0">
                <a:defRPr sz="3000" b="1">
                  <a:solidFill>
                    <a:srgbClr val="000000"/>
                  </a:solidFill>
                  <a:latin typeface="Helvetica Neue"/>
                  <a:ea typeface="Helvetica Neue"/>
                  <a:cs typeface="Helvetica Neue"/>
                  <a:sym typeface="Helvetica Neue"/>
                </a:defRPr>
              </a:lvl2pPr>
              <a:lvl3pPr marL="1143000" indent="-228600" defTabSz="457200" eaLnBrk="0" hangingPunct="0">
                <a:defRPr sz="3000" b="1">
                  <a:solidFill>
                    <a:srgbClr val="000000"/>
                  </a:solidFill>
                  <a:latin typeface="Helvetica Neue"/>
                  <a:ea typeface="Helvetica Neue"/>
                  <a:cs typeface="Helvetica Neue"/>
                  <a:sym typeface="Helvetica Neue"/>
                </a:defRPr>
              </a:lvl3pPr>
              <a:lvl4pPr marL="1600200" indent="-228600" defTabSz="457200" eaLnBrk="0" hangingPunct="0">
                <a:defRPr sz="3000" b="1">
                  <a:solidFill>
                    <a:srgbClr val="000000"/>
                  </a:solidFill>
                  <a:latin typeface="Helvetica Neue"/>
                  <a:ea typeface="Helvetica Neue"/>
                  <a:cs typeface="Helvetica Neue"/>
                  <a:sym typeface="Helvetica Neue"/>
                </a:defRPr>
              </a:lvl4pPr>
              <a:lvl5pPr marL="2057400" indent="-228600" defTabSz="457200" eaLnBrk="0" hangingPunct="0">
                <a:defRPr sz="3000" b="1">
                  <a:solidFill>
                    <a:srgbClr val="000000"/>
                  </a:solidFill>
                  <a:latin typeface="Helvetica Neue"/>
                  <a:ea typeface="Helvetica Neue"/>
                  <a:cs typeface="Helvetica Neue"/>
                  <a:sym typeface="Helvetica Neue"/>
                </a:defRPr>
              </a:lvl5pPr>
              <a:lvl6pPr marL="25146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algn="ctr" eaLnBrk="1"/>
              <a:r>
                <a:rPr lang="ru-RU" altLang="nl-NL" sz="4000" b="0">
                  <a:solidFill>
                    <a:srgbClr val="EFF0EF"/>
                  </a:solidFill>
                  <a:latin typeface="Montserrat Bold" panose="00000800000000000000" pitchFamily="2" charset="0"/>
                  <a:ea typeface="Montserrat Bold" panose="00000800000000000000" pitchFamily="2" charset="0"/>
                  <a:cs typeface="Montserrat Bold" panose="00000800000000000000" pitchFamily="2" charset="0"/>
                  <a:sym typeface="Montserrat Bold" panose="00000800000000000000" pitchFamily="2" charset="0"/>
                </a:rPr>
                <a:t>03</a:t>
              </a:r>
            </a:p>
          </p:txBody>
        </p:sp>
        <p:sp>
          <p:nvSpPr>
            <p:cNvPr id="12319" name="Type text">
              <a:extLst>
                <a:ext uri="{FF2B5EF4-FFF2-40B4-BE49-F238E27FC236}">
                  <a16:creationId xmlns="" xmlns:a16="http://schemas.microsoft.com/office/drawing/2014/main" id="{A9FCE65C-07AD-4F44-B907-AE3B22322816}"/>
                </a:ext>
              </a:extLst>
            </p:cNvPr>
            <p:cNvSpPr txBox="1">
              <a:spLocks noChangeArrowheads="1"/>
            </p:cNvSpPr>
            <p:nvPr/>
          </p:nvSpPr>
          <p:spPr bwMode="auto">
            <a:xfrm>
              <a:off x="10203089" y="4302007"/>
              <a:ext cx="3771157" cy="5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t">
              <a:spAutoFit/>
            </a:bodyPr>
            <a:lstStyle>
              <a:lvl1pPr defTabSz="457200" eaLnBrk="0" hangingPunct="0">
                <a:defRPr sz="3000" b="1">
                  <a:solidFill>
                    <a:srgbClr val="000000"/>
                  </a:solidFill>
                  <a:latin typeface="Helvetica Neue"/>
                  <a:ea typeface="Helvetica Neue"/>
                  <a:cs typeface="Helvetica Neue"/>
                  <a:sym typeface="Helvetica Neue"/>
                </a:defRPr>
              </a:lvl1pPr>
              <a:lvl2pPr marL="742950" indent="-285750" defTabSz="457200" eaLnBrk="0" hangingPunct="0">
                <a:defRPr sz="3000" b="1">
                  <a:solidFill>
                    <a:srgbClr val="000000"/>
                  </a:solidFill>
                  <a:latin typeface="Helvetica Neue"/>
                  <a:ea typeface="Helvetica Neue"/>
                  <a:cs typeface="Helvetica Neue"/>
                  <a:sym typeface="Helvetica Neue"/>
                </a:defRPr>
              </a:lvl2pPr>
              <a:lvl3pPr marL="1143000" indent="-228600" defTabSz="457200" eaLnBrk="0" hangingPunct="0">
                <a:defRPr sz="3000" b="1">
                  <a:solidFill>
                    <a:srgbClr val="000000"/>
                  </a:solidFill>
                  <a:latin typeface="Helvetica Neue"/>
                  <a:ea typeface="Helvetica Neue"/>
                  <a:cs typeface="Helvetica Neue"/>
                  <a:sym typeface="Helvetica Neue"/>
                </a:defRPr>
              </a:lvl3pPr>
              <a:lvl4pPr marL="1600200" indent="-228600" defTabSz="457200" eaLnBrk="0" hangingPunct="0">
                <a:defRPr sz="3000" b="1">
                  <a:solidFill>
                    <a:srgbClr val="000000"/>
                  </a:solidFill>
                  <a:latin typeface="Helvetica Neue"/>
                  <a:ea typeface="Helvetica Neue"/>
                  <a:cs typeface="Helvetica Neue"/>
                  <a:sym typeface="Helvetica Neue"/>
                </a:defRPr>
              </a:lvl4pPr>
              <a:lvl5pPr marL="2057400" indent="-228600" defTabSz="457200" eaLnBrk="0" hangingPunct="0">
                <a:defRPr sz="3000" b="1">
                  <a:solidFill>
                    <a:srgbClr val="000000"/>
                  </a:solidFill>
                  <a:latin typeface="Helvetica Neue"/>
                  <a:ea typeface="Helvetica Neue"/>
                  <a:cs typeface="Helvetica Neue"/>
                  <a:sym typeface="Helvetica Neue"/>
                </a:defRPr>
              </a:lvl5pPr>
              <a:lvl6pPr marL="25146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algn="ctr"/>
              <a:r>
                <a:rPr lang="ru-RU" sz="2800" b="0" dirty="0" smtClean="0"/>
                <a:t>Влияние </a:t>
              </a:r>
              <a:r>
                <a:rPr lang="ru-RU" sz="2800" b="0" dirty="0"/>
                <a:t>школьного уклада </a:t>
              </a:r>
              <a:r>
                <a:rPr lang="ru-RU" sz="2800" b="0" dirty="0" err="1"/>
                <a:t>нерезильентной</a:t>
              </a:r>
              <a:r>
                <a:rPr lang="ru-RU" sz="2800" b="0" dirty="0"/>
                <a:t> школы на профессиональные возможности. </a:t>
              </a:r>
              <a:endParaRPr lang="ru-RU" sz="2800" b="0" dirty="0" smtClean="0"/>
            </a:p>
            <a:p>
              <a:pPr algn="ctr"/>
              <a:r>
                <a:rPr lang="ru-RU" sz="2800" b="0" dirty="0" smtClean="0"/>
                <a:t>Попадая </a:t>
              </a:r>
              <a:r>
                <a:rPr lang="ru-RU" sz="2800" b="0" dirty="0"/>
                <a:t>в </a:t>
              </a:r>
              <a:r>
                <a:rPr lang="ru-RU" sz="2800" b="0" dirty="0" err="1"/>
                <a:t>нерезильентную</a:t>
              </a:r>
              <a:r>
                <a:rPr lang="ru-RU" sz="2800" b="0" dirty="0"/>
                <a:t> школу, профессиональный учитель не сможет в достаточной мере повлиять на качество ее работы. Со временем его практики также будут терять в качестве, а мотивация снижаться</a:t>
              </a:r>
              <a:endParaRPr lang="ru-RU" sz="2400" dirty="0"/>
            </a:p>
          </p:txBody>
        </p:sp>
      </p:grpSp>
      <p:grpSp>
        <p:nvGrpSpPr>
          <p:cNvPr id="4" name="Group 2">
            <a:extLst>
              <a:ext uri="{FF2B5EF4-FFF2-40B4-BE49-F238E27FC236}">
                <a16:creationId xmlns="" xmlns:a16="http://schemas.microsoft.com/office/drawing/2014/main" id="{21B7CC50-C1E3-43A7-BCAF-417B1C19D535}"/>
              </a:ext>
            </a:extLst>
          </p:cNvPr>
          <p:cNvGrpSpPr>
            <a:grpSpLocks/>
          </p:cNvGrpSpPr>
          <p:nvPr/>
        </p:nvGrpSpPr>
        <p:grpSpPr bwMode="auto">
          <a:xfrm>
            <a:off x="4996212" y="2384635"/>
            <a:ext cx="4878759" cy="8877300"/>
            <a:chOff x="5904197" y="2939785"/>
            <a:chExt cx="3770460" cy="8877614"/>
          </a:xfrm>
        </p:grpSpPr>
        <p:sp>
          <p:nvSpPr>
            <p:cNvPr id="3997" name="Shape">
              <a:extLst>
                <a:ext uri="{FF2B5EF4-FFF2-40B4-BE49-F238E27FC236}">
                  <a16:creationId xmlns="" xmlns:a16="http://schemas.microsoft.com/office/drawing/2014/main" id="{80646AD2-F490-43B6-89AC-56740BFA5FF8}"/>
                </a:ext>
              </a:extLst>
            </p:cNvPr>
            <p:cNvSpPr/>
            <p:nvPr/>
          </p:nvSpPr>
          <p:spPr>
            <a:xfrm>
              <a:off x="5908165" y="2939785"/>
              <a:ext cx="3766492" cy="8877614"/>
            </a:xfrm>
            <a:custGeom>
              <a:avLst/>
              <a:gdLst/>
              <a:ahLst/>
              <a:cxnLst>
                <a:cxn ang="0">
                  <a:pos x="wd2" y="hd2"/>
                </a:cxn>
                <a:cxn ang="5400000">
                  <a:pos x="wd2" y="hd2"/>
                </a:cxn>
                <a:cxn ang="10800000">
                  <a:pos x="wd2" y="hd2"/>
                </a:cxn>
                <a:cxn ang="16200000">
                  <a:pos x="wd2" y="hd2"/>
                </a:cxn>
              </a:cxnLst>
              <a:rect l="0" t="0" r="r" b="b"/>
              <a:pathLst>
                <a:path w="21600" h="21589" extrusionOk="0">
                  <a:moveTo>
                    <a:pt x="11747" y="21404"/>
                  </a:moveTo>
                  <a:cubicBezTo>
                    <a:pt x="11499" y="21525"/>
                    <a:pt x="11135" y="21593"/>
                    <a:pt x="10756" y="21588"/>
                  </a:cubicBezTo>
                  <a:cubicBezTo>
                    <a:pt x="10403" y="21584"/>
                    <a:pt x="10070" y="21517"/>
                    <a:pt x="9839" y="21404"/>
                  </a:cubicBezTo>
                  <a:lnTo>
                    <a:pt x="507" y="17204"/>
                  </a:lnTo>
                  <a:cubicBezTo>
                    <a:pt x="347" y="17144"/>
                    <a:pt x="219" y="17071"/>
                    <a:pt x="131" y="16989"/>
                  </a:cubicBezTo>
                  <a:cubicBezTo>
                    <a:pt x="54" y="16917"/>
                    <a:pt x="10" y="16839"/>
                    <a:pt x="0" y="16760"/>
                  </a:cubicBezTo>
                  <a:lnTo>
                    <a:pt x="0" y="478"/>
                  </a:lnTo>
                  <a:cubicBezTo>
                    <a:pt x="2" y="346"/>
                    <a:pt x="133" y="221"/>
                    <a:pt x="361" y="131"/>
                  </a:cubicBezTo>
                  <a:cubicBezTo>
                    <a:pt x="598" y="38"/>
                    <a:pt x="917" y="-7"/>
                    <a:pt x="1238" y="7"/>
                  </a:cubicBezTo>
                  <a:lnTo>
                    <a:pt x="20482" y="0"/>
                  </a:lnTo>
                  <a:cubicBezTo>
                    <a:pt x="20774" y="2"/>
                    <a:pt x="21053" y="52"/>
                    <a:pt x="21260" y="139"/>
                  </a:cubicBezTo>
                  <a:cubicBezTo>
                    <a:pt x="21476" y="231"/>
                    <a:pt x="21595" y="356"/>
                    <a:pt x="21589" y="486"/>
                  </a:cubicBezTo>
                  <a:lnTo>
                    <a:pt x="21600" y="16753"/>
                  </a:lnTo>
                  <a:cubicBezTo>
                    <a:pt x="21597" y="16833"/>
                    <a:pt x="21558" y="16912"/>
                    <a:pt x="21486" y="16986"/>
                  </a:cubicBezTo>
                  <a:cubicBezTo>
                    <a:pt x="21419" y="17055"/>
                    <a:pt x="21324" y="17118"/>
                    <a:pt x="21205" y="17173"/>
                  </a:cubicBezTo>
                  <a:lnTo>
                    <a:pt x="11747" y="21404"/>
                  </a:lnTo>
                  <a:close/>
                </a:path>
              </a:pathLst>
            </a:custGeom>
            <a:solidFill>
              <a:schemeClr val="accent6">
                <a:alpha val="28000"/>
              </a:schemeClr>
            </a:solidFill>
            <a:ln w="12700">
              <a:miter lim="400000"/>
            </a:ln>
          </p:spPr>
          <p:txBody>
            <a:bodyPr lIns="50800" tIns="50800" rIns="50800" bIns="5080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3998" name="Shape">
              <a:extLst>
                <a:ext uri="{FF2B5EF4-FFF2-40B4-BE49-F238E27FC236}">
                  <a16:creationId xmlns="" xmlns:a16="http://schemas.microsoft.com/office/drawing/2014/main" id="{5C1EF5B9-4566-4BA5-AC02-036B2C6EC33D}"/>
                </a:ext>
              </a:extLst>
            </p:cNvPr>
            <p:cNvSpPr/>
            <p:nvPr/>
          </p:nvSpPr>
          <p:spPr>
            <a:xfrm>
              <a:off x="5908165" y="2939785"/>
              <a:ext cx="3765265" cy="1406575"/>
            </a:xfrm>
            <a:custGeom>
              <a:avLst/>
              <a:gdLst/>
              <a:ahLst/>
              <a:cxnLst>
                <a:cxn ang="0">
                  <a:pos x="wd2" y="hd2"/>
                </a:cxn>
                <a:cxn ang="5400000">
                  <a:pos x="wd2" y="hd2"/>
                </a:cxn>
                <a:cxn ang="10800000">
                  <a:pos x="wd2" y="hd2"/>
                </a:cxn>
                <a:cxn ang="16200000">
                  <a:pos x="wd2" y="hd2"/>
                </a:cxn>
              </a:cxnLst>
              <a:rect l="0" t="0" r="r" b="b"/>
              <a:pathLst>
                <a:path w="21599" h="21557" extrusionOk="0">
                  <a:moveTo>
                    <a:pt x="20488" y="0"/>
                  </a:moveTo>
                  <a:lnTo>
                    <a:pt x="1238" y="43"/>
                  </a:lnTo>
                  <a:cubicBezTo>
                    <a:pt x="917" y="-43"/>
                    <a:pt x="599" y="248"/>
                    <a:pt x="362" y="833"/>
                  </a:cubicBezTo>
                  <a:cubicBezTo>
                    <a:pt x="134" y="1397"/>
                    <a:pt x="2" y="2186"/>
                    <a:pt x="0" y="3016"/>
                  </a:cubicBezTo>
                  <a:lnTo>
                    <a:pt x="0" y="21557"/>
                  </a:lnTo>
                  <a:lnTo>
                    <a:pt x="21599" y="21557"/>
                  </a:lnTo>
                  <a:lnTo>
                    <a:pt x="21594" y="3065"/>
                  </a:lnTo>
                  <a:cubicBezTo>
                    <a:pt x="21600" y="2248"/>
                    <a:pt x="21480" y="1460"/>
                    <a:pt x="21264" y="882"/>
                  </a:cubicBezTo>
                  <a:cubicBezTo>
                    <a:pt x="21057" y="330"/>
                    <a:pt x="20780" y="11"/>
                    <a:pt x="20488" y="0"/>
                  </a:cubicBezTo>
                  <a:close/>
                </a:path>
              </a:pathLst>
            </a:custGeom>
            <a:solidFill>
              <a:srgbClr val="002060"/>
            </a:solidFill>
            <a:ln w="12700">
              <a:miter lim="400000"/>
            </a:ln>
          </p:spPr>
          <p:txBody>
            <a:bodyPr lIns="50800" tIns="50800" rIns="50800" bIns="5080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2313" name="02">
              <a:extLst>
                <a:ext uri="{FF2B5EF4-FFF2-40B4-BE49-F238E27FC236}">
                  <a16:creationId xmlns="" xmlns:a16="http://schemas.microsoft.com/office/drawing/2014/main" id="{8079209A-510C-46E9-A028-61FDF989FEB9}"/>
                </a:ext>
              </a:extLst>
            </p:cNvPr>
            <p:cNvSpPr txBox="1">
              <a:spLocks noChangeArrowheads="1"/>
            </p:cNvSpPr>
            <p:nvPr/>
          </p:nvSpPr>
          <p:spPr bwMode="auto">
            <a:xfrm>
              <a:off x="7204073" y="3313046"/>
              <a:ext cx="1174676" cy="71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defTabSz="457200" eaLnBrk="0" hangingPunct="0">
                <a:defRPr sz="3000" b="1">
                  <a:solidFill>
                    <a:srgbClr val="000000"/>
                  </a:solidFill>
                  <a:latin typeface="Helvetica Neue"/>
                  <a:ea typeface="Helvetica Neue"/>
                  <a:cs typeface="Helvetica Neue"/>
                  <a:sym typeface="Helvetica Neue"/>
                </a:defRPr>
              </a:lvl1pPr>
              <a:lvl2pPr marL="742950" indent="-285750" defTabSz="457200" eaLnBrk="0" hangingPunct="0">
                <a:defRPr sz="3000" b="1">
                  <a:solidFill>
                    <a:srgbClr val="000000"/>
                  </a:solidFill>
                  <a:latin typeface="Helvetica Neue"/>
                  <a:ea typeface="Helvetica Neue"/>
                  <a:cs typeface="Helvetica Neue"/>
                  <a:sym typeface="Helvetica Neue"/>
                </a:defRPr>
              </a:lvl2pPr>
              <a:lvl3pPr marL="1143000" indent="-228600" defTabSz="457200" eaLnBrk="0" hangingPunct="0">
                <a:defRPr sz="3000" b="1">
                  <a:solidFill>
                    <a:srgbClr val="000000"/>
                  </a:solidFill>
                  <a:latin typeface="Helvetica Neue"/>
                  <a:ea typeface="Helvetica Neue"/>
                  <a:cs typeface="Helvetica Neue"/>
                  <a:sym typeface="Helvetica Neue"/>
                </a:defRPr>
              </a:lvl3pPr>
              <a:lvl4pPr marL="1600200" indent="-228600" defTabSz="457200" eaLnBrk="0" hangingPunct="0">
                <a:defRPr sz="3000" b="1">
                  <a:solidFill>
                    <a:srgbClr val="000000"/>
                  </a:solidFill>
                  <a:latin typeface="Helvetica Neue"/>
                  <a:ea typeface="Helvetica Neue"/>
                  <a:cs typeface="Helvetica Neue"/>
                  <a:sym typeface="Helvetica Neue"/>
                </a:defRPr>
              </a:lvl4pPr>
              <a:lvl5pPr marL="2057400" indent="-228600" defTabSz="457200" eaLnBrk="0" hangingPunct="0">
                <a:defRPr sz="3000" b="1">
                  <a:solidFill>
                    <a:srgbClr val="000000"/>
                  </a:solidFill>
                  <a:latin typeface="Helvetica Neue"/>
                  <a:ea typeface="Helvetica Neue"/>
                  <a:cs typeface="Helvetica Neue"/>
                  <a:sym typeface="Helvetica Neue"/>
                </a:defRPr>
              </a:lvl5pPr>
              <a:lvl6pPr marL="25146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algn="ctr" eaLnBrk="1"/>
              <a:r>
                <a:rPr lang="ru-RU" altLang="nl-NL" sz="4000" b="0">
                  <a:solidFill>
                    <a:srgbClr val="EFF0EF"/>
                  </a:solidFill>
                  <a:latin typeface="Montserrat Bold" panose="00000800000000000000" pitchFamily="2" charset="0"/>
                  <a:ea typeface="Montserrat Bold" panose="00000800000000000000" pitchFamily="2" charset="0"/>
                  <a:cs typeface="Montserrat Bold" panose="00000800000000000000" pitchFamily="2" charset="0"/>
                  <a:sym typeface="Montserrat Bold" panose="00000800000000000000" pitchFamily="2" charset="0"/>
                </a:rPr>
                <a:t>02</a:t>
              </a:r>
            </a:p>
          </p:txBody>
        </p:sp>
        <p:sp>
          <p:nvSpPr>
            <p:cNvPr id="12314" name="Type text">
              <a:extLst>
                <a:ext uri="{FF2B5EF4-FFF2-40B4-BE49-F238E27FC236}">
                  <a16:creationId xmlns="" xmlns:a16="http://schemas.microsoft.com/office/drawing/2014/main" id="{51FE7DCC-5E44-4CDD-9717-B864C393AE7D}"/>
                </a:ext>
              </a:extLst>
            </p:cNvPr>
            <p:cNvSpPr txBox="1">
              <a:spLocks noChangeArrowheads="1"/>
            </p:cNvSpPr>
            <p:nvPr/>
          </p:nvSpPr>
          <p:spPr bwMode="auto">
            <a:xfrm>
              <a:off x="5904197" y="4338691"/>
              <a:ext cx="3673061" cy="5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t">
              <a:spAutoFit/>
            </a:bodyPr>
            <a:lstStyle>
              <a:lvl1pPr defTabSz="457200" eaLnBrk="0" hangingPunct="0">
                <a:defRPr sz="3000" b="1">
                  <a:solidFill>
                    <a:srgbClr val="000000"/>
                  </a:solidFill>
                  <a:latin typeface="Helvetica Neue"/>
                  <a:ea typeface="Helvetica Neue"/>
                  <a:cs typeface="Helvetica Neue"/>
                  <a:sym typeface="Helvetica Neue"/>
                </a:defRPr>
              </a:lvl1pPr>
              <a:lvl2pPr marL="742950" indent="-285750" defTabSz="457200" eaLnBrk="0" hangingPunct="0">
                <a:defRPr sz="3000" b="1">
                  <a:solidFill>
                    <a:srgbClr val="000000"/>
                  </a:solidFill>
                  <a:latin typeface="Helvetica Neue"/>
                  <a:ea typeface="Helvetica Neue"/>
                  <a:cs typeface="Helvetica Neue"/>
                  <a:sym typeface="Helvetica Neue"/>
                </a:defRPr>
              </a:lvl2pPr>
              <a:lvl3pPr marL="1143000" indent="-228600" defTabSz="457200" eaLnBrk="0" hangingPunct="0">
                <a:defRPr sz="3000" b="1">
                  <a:solidFill>
                    <a:srgbClr val="000000"/>
                  </a:solidFill>
                  <a:latin typeface="Helvetica Neue"/>
                  <a:ea typeface="Helvetica Neue"/>
                  <a:cs typeface="Helvetica Neue"/>
                  <a:sym typeface="Helvetica Neue"/>
                </a:defRPr>
              </a:lvl3pPr>
              <a:lvl4pPr marL="1600200" indent="-228600" defTabSz="457200" eaLnBrk="0" hangingPunct="0">
                <a:defRPr sz="3000" b="1">
                  <a:solidFill>
                    <a:srgbClr val="000000"/>
                  </a:solidFill>
                  <a:latin typeface="Helvetica Neue"/>
                  <a:ea typeface="Helvetica Neue"/>
                  <a:cs typeface="Helvetica Neue"/>
                  <a:sym typeface="Helvetica Neue"/>
                </a:defRPr>
              </a:lvl4pPr>
              <a:lvl5pPr marL="2057400" indent="-228600" defTabSz="457200" eaLnBrk="0" hangingPunct="0">
                <a:defRPr sz="3000" b="1">
                  <a:solidFill>
                    <a:srgbClr val="000000"/>
                  </a:solidFill>
                  <a:latin typeface="Helvetica Neue"/>
                  <a:ea typeface="Helvetica Neue"/>
                  <a:cs typeface="Helvetica Neue"/>
                  <a:sym typeface="Helvetica Neue"/>
                </a:defRPr>
              </a:lvl5pPr>
              <a:lvl6pPr marL="25146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algn="ctr"/>
              <a:r>
                <a:rPr lang="ru-RU" sz="2400" b="0" dirty="0"/>
                <a:t>Исследование выявляет связь результатов учащихся </a:t>
              </a:r>
              <a:r>
                <a:rPr lang="ru-RU" sz="2400" b="0" dirty="0" err="1"/>
                <a:t>резильентных</a:t>
              </a:r>
              <a:r>
                <a:rPr lang="ru-RU" sz="2400" b="0" dirty="0"/>
                <a:t> ОО с уровнем кадрового потенциала ОО, в то время как в </a:t>
              </a:r>
              <a:r>
                <a:rPr lang="ru-RU" sz="2400" b="0" dirty="0" err="1"/>
                <a:t>нерезильентных</a:t>
              </a:r>
              <a:r>
                <a:rPr lang="ru-RU" sz="2400" b="0" dirty="0"/>
                <a:t> ОО эта связь слабо выражена. </a:t>
              </a:r>
              <a:endParaRPr lang="ru-RU" sz="2400" b="0" dirty="0" smtClean="0"/>
            </a:p>
            <a:p>
              <a:pPr algn="ctr"/>
              <a:r>
                <a:rPr lang="ru-RU" sz="2400" b="0" dirty="0" smtClean="0"/>
                <a:t>Эта </a:t>
              </a:r>
              <a:r>
                <a:rPr lang="ru-RU" sz="2400" b="0" dirty="0"/>
                <a:t>закономерность может отражать, с одной стороны, управленческие дефициты </a:t>
              </a:r>
              <a:r>
                <a:rPr lang="ru-RU" sz="2400" b="0" dirty="0" err="1"/>
                <a:t>нерезильентных</a:t>
              </a:r>
              <a:r>
                <a:rPr lang="ru-RU" sz="2400" b="0" dirty="0"/>
                <a:t> ОО или недостаточную адекватность оценки кадрового потенциала директорами </a:t>
              </a:r>
              <a:r>
                <a:rPr lang="ru-RU" sz="2400" b="0" dirty="0" err="1"/>
                <a:t>нерезильентных</a:t>
              </a:r>
              <a:r>
                <a:rPr lang="ru-RU" sz="2400" b="0" dirty="0"/>
                <a:t> школ</a:t>
              </a:r>
              <a:endParaRPr lang="ru-RU" sz="2000" dirty="0"/>
            </a:p>
          </p:txBody>
        </p:sp>
      </p:grpSp>
      <p:sp>
        <p:nvSpPr>
          <p:cNvPr id="43" name="Прямоугольник 42">
            <a:extLst>
              <a:ext uri="{FF2B5EF4-FFF2-40B4-BE49-F238E27FC236}">
                <a16:creationId xmlns="" xmlns:a16="http://schemas.microsoft.com/office/drawing/2014/main" id="{1A71FC58-D79F-4DF5-8BDB-C45D381921BB}"/>
              </a:ext>
            </a:extLst>
          </p:cNvPr>
          <p:cNvSpPr/>
          <p:nvPr/>
        </p:nvSpPr>
        <p:spPr>
          <a:xfrm>
            <a:off x="639763" y="747713"/>
            <a:ext cx="12715875" cy="1660525"/>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wrap="square" lIns="0" tIns="0" rIns="0" bIns="0" spcCol="38100" anchor="ctr">
            <a:spAutoFit/>
          </a:bodyPr>
          <a:lstStyle/>
          <a:p>
            <a:pPr algn="ctr" fontAlgn="auto" hangingPunct="0">
              <a:spcBef>
                <a:spcPts val="0"/>
              </a:spcBef>
              <a:spcAft>
                <a:spcPts val="0"/>
              </a:spcAft>
              <a:defRPr/>
            </a:pPr>
            <a:r>
              <a:rPr lang="ru-RU" sz="6000" kern="0" dirty="0">
                <a:solidFill>
                  <a:schemeClr val="tx1"/>
                </a:solidFill>
                <a:latin typeface="Montserrat Bold"/>
                <a:sym typeface="Helvetica Neue Medium"/>
              </a:rPr>
              <a:t> </a:t>
            </a:r>
          </a:p>
          <a:p>
            <a:pPr algn="ctr" fontAlgn="auto" hangingPunct="0">
              <a:spcBef>
                <a:spcPts val="0"/>
              </a:spcBef>
              <a:spcAft>
                <a:spcPts val="0"/>
              </a:spcAft>
              <a:defRPr/>
            </a:pPr>
            <a:r>
              <a:rPr lang="ru-RU" sz="4800" kern="0" dirty="0">
                <a:solidFill>
                  <a:schemeClr val="tx1"/>
                </a:solidFill>
                <a:latin typeface="Montserrat Bold"/>
                <a:sym typeface="Helvetica Neue Medium"/>
              </a:rPr>
              <a:t>             </a:t>
            </a:r>
            <a:endParaRPr lang="ru-RU" sz="4000" kern="0" dirty="0">
              <a:solidFill>
                <a:srgbClr val="FFFFFF"/>
              </a:solidFill>
              <a:sym typeface="Helvetica Neue Medium"/>
            </a:endParaRPr>
          </a:p>
        </p:txBody>
      </p:sp>
      <p:grpSp>
        <p:nvGrpSpPr>
          <p:cNvPr id="6" name="Group 7">
            <a:extLst>
              <a:ext uri="{FF2B5EF4-FFF2-40B4-BE49-F238E27FC236}">
                <a16:creationId xmlns="" xmlns:a16="http://schemas.microsoft.com/office/drawing/2014/main" id="{FADF0EE3-4F71-406B-8058-6B4F3A17D2A8}"/>
              </a:ext>
            </a:extLst>
          </p:cNvPr>
          <p:cNvGrpSpPr>
            <a:grpSpLocks/>
          </p:cNvGrpSpPr>
          <p:nvPr/>
        </p:nvGrpSpPr>
        <p:grpSpPr bwMode="auto">
          <a:xfrm>
            <a:off x="643323" y="298188"/>
            <a:ext cx="12720199" cy="1778745"/>
            <a:chOff x="1719469" y="2432219"/>
            <a:chExt cx="12720564" cy="1778185"/>
          </a:xfrm>
        </p:grpSpPr>
        <p:sp>
          <p:nvSpPr>
            <p:cNvPr id="12302" name="Scrum Basics">
              <a:extLst>
                <a:ext uri="{FF2B5EF4-FFF2-40B4-BE49-F238E27FC236}">
                  <a16:creationId xmlns="" xmlns:a16="http://schemas.microsoft.com/office/drawing/2014/main" id="{57929321-CC80-4A1F-A5D5-9333C45AC762}"/>
                </a:ext>
              </a:extLst>
            </p:cNvPr>
            <p:cNvSpPr txBox="1">
              <a:spLocks noChangeArrowheads="1"/>
            </p:cNvSpPr>
            <p:nvPr/>
          </p:nvSpPr>
          <p:spPr bwMode="auto">
            <a:xfrm>
              <a:off x="1720802" y="3030965"/>
              <a:ext cx="12719231" cy="117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t">
              <a:spAutoFit/>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eaLnBrk="1"/>
              <a:r>
                <a:rPr lang="ru-RU" sz="7000" b="0" dirty="0">
                  <a:ea typeface="Montserrat Bold" panose="00000800000000000000" pitchFamily="2" charset="0"/>
                  <a:cs typeface="Montserrat Bold" panose="00000800000000000000" pitchFamily="2" charset="0"/>
                  <a:sym typeface="Montserrat Bold" panose="00000800000000000000" pitchFamily="2" charset="0"/>
                </a:rPr>
                <a:t>Индекс кадрового потенциала</a:t>
              </a:r>
              <a:endParaRPr lang="ru-RU" altLang="nl-NL" sz="7000" dirty="0">
                <a:solidFill>
                  <a:schemeClr val="tx1"/>
                </a:solidFill>
                <a:latin typeface="Montserrat Bold"/>
                <a:ea typeface="Montserrat Bold" panose="00000800000000000000" pitchFamily="2" charset="0"/>
                <a:cs typeface="Montserrat Bold" panose="00000800000000000000" pitchFamily="2" charset="0"/>
              </a:endParaRPr>
            </a:p>
          </p:txBody>
        </p:sp>
        <p:grpSp>
          <p:nvGrpSpPr>
            <p:cNvPr id="12303" name="Group">
              <a:extLst>
                <a:ext uri="{FF2B5EF4-FFF2-40B4-BE49-F238E27FC236}">
                  <a16:creationId xmlns="" xmlns:a16="http://schemas.microsoft.com/office/drawing/2014/main" id="{E0B169CF-1FD9-4270-B603-3231F2B9D000}"/>
                </a:ext>
              </a:extLst>
            </p:cNvPr>
            <p:cNvGrpSpPr>
              <a:grpSpLocks/>
            </p:cNvGrpSpPr>
            <p:nvPr/>
          </p:nvGrpSpPr>
          <p:grpSpPr bwMode="auto">
            <a:xfrm>
              <a:off x="1719469" y="2432219"/>
              <a:ext cx="3393044" cy="1395254"/>
              <a:chOff x="0" y="-53435"/>
              <a:chExt cx="3393042" cy="1395250"/>
            </a:xfrm>
          </p:grpSpPr>
          <p:sp>
            <p:nvSpPr>
              <p:cNvPr id="41" name="Rectangle">
                <a:extLst>
                  <a:ext uri="{FF2B5EF4-FFF2-40B4-BE49-F238E27FC236}">
                    <a16:creationId xmlns="" xmlns:a16="http://schemas.microsoft.com/office/drawing/2014/main" id="{A25BF4B9-1635-4615-B0C7-2CB26F44284A}"/>
                  </a:ext>
                </a:extLst>
              </p:cNvPr>
              <p:cNvSpPr/>
              <p:nvPr/>
            </p:nvSpPr>
            <p:spPr>
              <a:xfrm>
                <a:off x="533" y="144940"/>
                <a:ext cx="3322730" cy="142830"/>
              </a:xfrm>
              <a:prstGeom prst="rect">
                <a:avLst/>
              </a:prstGeom>
              <a:solidFill>
                <a:schemeClr val="accent1"/>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70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42" name="Subtitle Text">
                <a:extLst>
                  <a:ext uri="{FF2B5EF4-FFF2-40B4-BE49-F238E27FC236}">
                    <a16:creationId xmlns="" xmlns:a16="http://schemas.microsoft.com/office/drawing/2014/main" id="{93FE7398-821B-462A-96E3-90881E93F157}"/>
                  </a:ext>
                </a:extLst>
              </p:cNvPr>
              <p:cNvSpPr/>
              <p:nvPr/>
            </p:nvSpPr>
            <p:spPr>
              <a:xfrm>
                <a:off x="52921" y="-53435"/>
                <a:ext cx="3340194" cy="139497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a:extLst>
            </p:spPr>
            <p:txBody>
              <a:bodyPr lIns="50800" tIns="50800" rIns="50800" bIns="50800">
                <a:spAutoFit/>
              </a:bodyPr>
              <a:lstStyle>
                <a:lvl1pPr algn="l" defTabSz="457200">
                  <a:lnSpc>
                    <a:spcPct val="120000"/>
                  </a:lnSpc>
                  <a:defRPr sz="1400" cap="all" spc="1120">
                    <a:solidFill>
                      <a:srgbClr val="242423"/>
                    </a:solidFill>
                    <a:latin typeface="Arial"/>
                    <a:ea typeface="Arial"/>
                    <a:cs typeface="Arial"/>
                    <a:sym typeface="Arial"/>
                  </a:defRPr>
                </a:lvl1pPr>
              </a:lstStyle>
              <a:p>
                <a:pPr fontAlgn="auto" hangingPunct="0">
                  <a:spcBef>
                    <a:spcPts val="0"/>
                  </a:spcBef>
                  <a:spcAft>
                    <a:spcPts val="0"/>
                  </a:spcAft>
                  <a:defRPr/>
                </a:pPr>
                <a:endParaRPr sz="7000" kern="0" dirty="0">
                  <a:solidFill>
                    <a:schemeClr val="tx1"/>
                  </a:solidFill>
                </a:endParaRPr>
              </a:p>
            </p:txBody>
          </p:sp>
        </p:grpSp>
      </p:grpSp>
      <p:grpSp>
        <p:nvGrpSpPr>
          <p:cNvPr id="12297" name="Группа 44">
            <a:extLst>
              <a:ext uri="{FF2B5EF4-FFF2-40B4-BE49-F238E27FC236}">
                <a16:creationId xmlns="" xmlns:a16="http://schemas.microsoft.com/office/drawing/2014/main" id="{A610444C-DF56-454F-A31F-6210F50A3C56}"/>
              </a:ext>
            </a:extLst>
          </p:cNvPr>
          <p:cNvGrpSpPr>
            <a:grpSpLocks/>
          </p:cNvGrpSpPr>
          <p:nvPr/>
        </p:nvGrpSpPr>
        <p:grpSpPr bwMode="auto">
          <a:xfrm>
            <a:off x="18034000" y="538163"/>
            <a:ext cx="5808663" cy="1133475"/>
            <a:chOff x="15963608" y="639676"/>
            <a:chExt cx="5809464" cy="1133476"/>
          </a:xfrm>
        </p:grpSpPr>
        <p:pic>
          <p:nvPicPr>
            <p:cNvPr id="12300" name="Рисунок 45">
              <a:extLst>
                <a:ext uri="{FF2B5EF4-FFF2-40B4-BE49-F238E27FC236}">
                  <a16:creationId xmlns="" xmlns:a16="http://schemas.microsoft.com/office/drawing/2014/main" id="{AD05FB5B-2512-4F57-B916-8BC8E6D5175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63608" y="639677"/>
              <a:ext cx="3771900" cy="113347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12301" name="Рисунок 46">
              <a:extLst>
                <a:ext uri="{FF2B5EF4-FFF2-40B4-BE49-F238E27FC236}">
                  <a16:creationId xmlns="" xmlns:a16="http://schemas.microsoft.com/office/drawing/2014/main" id="{81B3AED1-DE0E-48AB-B20D-DA720E10055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35508" y="639676"/>
              <a:ext cx="2037564" cy="113347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pic>
      </p:grpSp>
      <p:pic>
        <p:nvPicPr>
          <p:cNvPr id="7" name="Рисунок 7" descr="Изображение выглядит как стол&#10;&#10;Автоматически созданное описание">
            <a:extLst>
              <a:ext uri="{FF2B5EF4-FFF2-40B4-BE49-F238E27FC236}">
                <a16:creationId xmlns="" xmlns:a16="http://schemas.microsoft.com/office/drawing/2014/main" id="{524C776C-8EF5-4EB4-B4DF-8779927808B0}"/>
              </a:ext>
            </a:extLst>
          </p:cNvPr>
          <p:cNvPicPr>
            <a:picLocks noChangeAspect="1"/>
          </p:cNvPicPr>
          <p:nvPr/>
        </p:nvPicPr>
        <p:blipFill>
          <a:blip r:embed="rId4" cstate="print"/>
          <a:stretch>
            <a:fillRect/>
          </a:stretch>
        </p:blipFill>
        <p:spPr>
          <a:xfrm>
            <a:off x="15406531" y="1832578"/>
            <a:ext cx="8801100" cy="5320145"/>
          </a:xfrm>
          <a:prstGeom prst="rect">
            <a:avLst/>
          </a:prstGeom>
        </p:spPr>
      </p:pic>
      <p:pic>
        <p:nvPicPr>
          <p:cNvPr id="8" name="Рисунок 8">
            <a:extLst>
              <a:ext uri="{FF2B5EF4-FFF2-40B4-BE49-F238E27FC236}">
                <a16:creationId xmlns="" xmlns:a16="http://schemas.microsoft.com/office/drawing/2014/main" id="{1D1256E2-CC34-4A80-BC15-6390ACF51DE7}"/>
              </a:ext>
            </a:extLst>
          </p:cNvPr>
          <p:cNvPicPr>
            <a:picLocks noChangeAspect="1"/>
          </p:cNvPicPr>
          <p:nvPr/>
        </p:nvPicPr>
        <p:blipFill>
          <a:blip r:embed="rId5" cstate="print"/>
          <a:stretch>
            <a:fillRect/>
          </a:stretch>
        </p:blipFill>
        <p:spPr>
          <a:xfrm>
            <a:off x="15394565" y="7106993"/>
            <a:ext cx="8801100" cy="529431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Slide Number">
            <a:extLst>
              <a:ext uri="{FF2B5EF4-FFF2-40B4-BE49-F238E27FC236}">
                <a16:creationId xmlns="" xmlns:a16="http://schemas.microsoft.com/office/drawing/2014/main" id="{03285C28-0EA8-4D8C-85CD-813864E6BBE8}"/>
              </a:ext>
            </a:extLst>
          </p:cNvPr>
          <p:cNvSpPr>
            <a:spLocks noGrp="1"/>
          </p:cNvSpPr>
          <p:nvPr>
            <p:ph type="sldNum" sz="quarter" idx="2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eaLnBrk="1"/>
            <a:fld id="{78AE2AA5-4784-41DC-937A-2BE9517421B0}" type="slidenum">
              <a:rPr lang="ru-RU" altLang="nl-NL" sz="1400">
                <a:solidFill>
                  <a:srgbClr val="F0F0F0"/>
                </a:solidFill>
                <a:latin typeface="Arial" panose="020B0604020202020204" pitchFamily="34" charset="0"/>
                <a:cs typeface="Arial" panose="020B0604020202020204" pitchFamily="34" charset="0"/>
                <a:sym typeface="Arial" panose="020B0604020202020204" pitchFamily="34" charset="0"/>
              </a:rPr>
              <a:pPr eaLnBrk="1"/>
              <a:t>19</a:t>
            </a:fld>
            <a:endParaRPr lang="ru-RU" altLang="nl-NL" sz="140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2" name="Прямоугольник 11">
            <a:extLst>
              <a:ext uri="{FF2B5EF4-FFF2-40B4-BE49-F238E27FC236}">
                <a16:creationId xmlns="" xmlns:a16="http://schemas.microsoft.com/office/drawing/2014/main" id="{DA75A555-ECC1-4AC4-B6A7-CC2A40702D6C}"/>
              </a:ext>
            </a:extLst>
          </p:cNvPr>
          <p:cNvSpPr/>
          <p:nvPr/>
        </p:nvSpPr>
        <p:spPr>
          <a:xfrm>
            <a:off x="1293813" y="1104900"/>
            <a:ext cx="2530475" cy="922338"/>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fontAlgn="auto" hangingPunct="0">
              <a:spcBef>
                <a:spcPts val="0"/>
              </a:spcBef>
              <a:spcAft>
                <a:spcPts val="0"/>
              </a:spcAft>
              <a:defRPr/>
            </a:pPr>
            <a:endParaRPr lang="ru-RU" sz="6000" b="0" kern="0" dirty="0">
              <a:solidFill>
                <a:srgbClr val="FFFFFF"/>
              </a:solidFill>
              <a:sym typeface="Helvetica Neue Medium"/>
            </a:endParaRPr>
          </a:p>
        </p:txBody>
      </p:sp>
      <p:sp>
        <p:nvSpPr>
          <p:cNvPr id="20" name="Прямоугольник 19">
            <a:extLst>
              <a:ext uri="{FF2B5EF4-FFF2-40B4-BE49-F238E27FC236}">
                <a16:creationId xmlns="" xmlns:a16="http://schemas.microsoft.com/office/drawing/2014/main" id="{210FD034-ED7E-4E14-98EA-55376752A773}"/>
              </a:ext>
            </a:extLst>
          </p:cNvPr>
          <p:cNvSpPr/>
          <p:nvPr/>
        </p:nvSpPr>
        <p:spPr>
          <a:xfrm>
            <a:off x="22245638" y="1104900"/>
            <a:ext cx="1965325" cy="741363"/>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fontAlgn="auto" hangingPunct="0">
              <a:spcBef>
                <a:spcPts val="0"/>
              </a:spcBef>
              <a:spcAft>
                <a:spcPts val="0"/>
              </a:spcAft>
              <a:defRPr/>
            </a:pPr>
            <a:endParaRPr lang="ru-RU" sz="3200" b="0" kern="0">
              <a:solidFill>
                <a:srgbClr val="FFFFFF"/>
              </a:solidFill>
              <a:sym typeface="Helvetica Neue Medium"/>
            </a:endParaRPr>
          </a:p>
        </p:txBody>
      </p:sp>
      <p:grpSp>
        <p:nvGrpSpPr>
          <p:cNvPr id="4" name="Group 7">
            <a:extLst>
              <a:ext uri="{FF2B5EF4-FFF2-40B4-BE49-F238E27FC236}">
                <a16:creationId xmlns="" xmlns:a16="http://schemas.microsoft.com/office/drawing/2014/main" id="{75F5E98E-CA4F-413A-83BB-5573DE042A72}"/>
              </a:ext>
            </a:extLst>
          </p:cNvPr>
          <p:cNvGrpSpPr>
            <a:grpSpLocks/>
          </p:cNvGrpSpPr>
          <p:nvPr/>
        </p:nvGrpSpPr>
        <p:grpSpPr bwMode="auto">
          <a:xfrm>
            <a:off x="1606550" y="658813"/>
            <a:ext cx="9895979" cy="1722066"/>
            <a:chOff x="1626336" y="2432219"/>
            <a:chExt cx="9895378" cy="1721525"/>
          </a:xfrm>
        </p:grpSpPr>
        <p:sp>
          <p:nvSpPr>
            <p:cNvPr id="13322" name="Scrum Basics">
              <a:extLst>
                <a:ext uri="{FF2B5EF4-FFF2-40B4-BE49-F238E27FC236}">
                  <a16:creationId xmlns="" xmlns:a16="http://schemas.microsoft.com/office/drawing/2014/main" id="{45EE40B7-AADC-42F4-9D2C-93C52B6A916C}"/>
                </a:ext>
              </a:extLst>
            </p:cNvPr>
            <p:cNvSpPr txBox="1">
              <a:spLocks noChangeArrowheads="1"/>
            </p:cNvSpPr>
            <p:nvPr/>
          </p:nvSpPr>
          <p:spPr bwMode="auto">
            <a:xfrm>
              <a:off x="1626336" y="2974305"/>
              <a:ext cx="9895378" cy="117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t">
              <a:spAutoFit/>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r>
                <a:rPr lang="ru-RU" sz="7000" dirty="0">
                  <a:solidFill>
                    <a:srgbClr val="002060"/>
                  </a:solidFill>
                  <a:sym typeface="Montserrat Bold" panose="00000800000000000000" pitchFamily="2" charset="0"/>
                </a:rPr>
                <a:t>Аттестация педагогов</a:t>
              </a:r>
              <a:endParaRPr lang="ru-RU" dirty="0">
                <a:solidFill>
                  <a:srgbClr val="002060"/>
                </a:solidFill>
              </a:endParaRPr>
            </a:p>
          </p:txBody>
        </p:sp>
        <p:grpSp>
          <p:nvGrpSpPr>
            <p:cNvPr id="13323" name="Group">
              <a:extLst>
                <a:ext uri="{FF2B5EF4-FFF2-40B4-BE49-F238E27FC236}">
                  <a16:creationId xmlns="" xmlns:a16="http://schemas.microsoft.com/office/drawing/2014/main" id="{0299B346-E582-4C64-B8BD-A65EA9D50747}"/>
                </a:ext>
              </a:extLst>
            </p:cNvPr>
            <p:cNvGrpSpPr>
              <a:grpSpLocks/>
            </p:cNvGrpSpPr>
            <p:nvPr/>
          </p:nvGrpSpPr>
          <p:grpSpPr bwMode="auto">
            <a:xfrm>
              <a:off x="1719469" y="2432219"/>
              <a:ext cx="3393044" cy="341684"/>
              <a:chOff x="0" y="-53435"/>
              <a:chExt cx="3393042" cy="341683"/>
            </a:xfrm>
          </p:grpSpPr>
          <p:sp>
            <p:nvSpPr>
              <p:cNvPr id="17" name="Rectangle">
                <a:extLst>
                  <a:ext uri="{FF2B5EF4-FFF2-40B4-BE49-F238E27FC236}">
                    <a16:creationId xmlns="" xmlns:a16="http://schemas.microsoft.com/office/drawing/2014/main" id="{399CE709-9EC1-44BC-9FB2-F46751DBFC29}"/>
                  </a:ext>
                </a:extLst>
              </p:cNvPr>
              <p:cNvSpPr/>
              <p:nvPr/>
            </p:nvSpPr>
            <p:spPr>
              <a:xfrm>
                <a:off x="524" y="143353"/>
                <a:ext cx="3322433" cy="144416"/>
              </a:xfrm>
              <a:prstGeom prst="rect">
                <a:avLst/>
              </a:prstGeom>
              <a:solidFill>
                <a:srgbClr val="002060"/>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9" name="Subtitle Text">
                <a:extLst>
                  <a:ext uri="{FF2B5EF4-FFF2-40B4-BE49-F238E27FC236}">
                    <a16:creationId xmlns="" xmlns:a16="http://schemas.microsoft.com/office/drawing/2014/main" id="{130A2EA1-3C4B-4EC7-8BF2-4DA9152AE4A9}"/>
                  </a:ext>
                </a:extLst>
              </p:cNvPr>
              <p:cNvSpPr/>
              <p:nvPr/>
            </p:nvSpPr>
            <p:spPr>
              <a:xfrm>
                <a:off x="52908" y="-53435"/>
                <a:ext cx="3339895" cy="33644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a:extLst>
            </p:spPr>
            <p:txBody>
              <a:bodyPr lIns="50800" tIns="50800" rIns="50800" bIns="50800">
                <a:spAutoFit/>
              </a:bodyPr>
              <a:lstStyle>
                <a:lvl1pPr algn="l" defTabSz="457200">
                  <a:lnSpc>
                    <a:spcPct val="120000"/>
                  </a:lnSpc>
                  <a:defRPr sz="1400" cap="all" spc="1120">
                    <a:solidFill>
                      <a:srgbClr val="242423"/>
                    </a:solidFill>
                    <a:latin typeface="Arial"/>
                    <a:ea typeface="Arial"/>
                    <a:cs typeface="Arial"/>
                    <a:sym typeface="Arial"/>
                  </a:defRPr>
                </a:lvl1pPr>
              </a:lstStyle>
              <a:p>
                <a:pPr fontAlgn="auto" hangingPunct="0">
                  <a:spcBef>
                    <a:spcPts val="0"/>
                  </a:spcBef>
                  <a:spcAft>
                    <a:spcPts val="0"/>
                  </a:spcAft>
                  <a:defRPr/>
                </a:pPr>
                <a:endParaRPr kern="0" dirty="0">
                  <a:solidFill>
                    <a:schemeClr val="tx1"/>
                  </a:solidFill>
                </a:endParaRPr>
              </a:p>
            </p:txBody>
          </p:sp>
        </p:grpSp>
      </p:grpSp>
      <p:pic>
        <p:nvPicPr>
          <p:cNvPr id="5" name="Рисунок 5" descr="Изображение выглядит как стол&#10;&#10;Автоматически созданное описание">
            <a:extLst>
              <a:ext uri="{FF2B5EF4-FFF2-40B4-BE49-F238E27FC236}">
                <a16:creationId xmlns="" xmlns:a16="http://schemas.microsoft.com/office/drawing/2014/main" id="{FA1209BD-E1E9-4D13-A10B-C8710166C4E6}"/>
              </a:ext>
            </a:extLst>
          </p:cNvPr>
          <p:cNvPicPr>
            <a:picLocks noChangeAspect="1"/>
          </p:cNvPicPr>
          <p:nvPr/>
        </p:nvPicPr>
        <p:blipFill>
          <a:blip r:embed="rId2" cstate="print"/>
          <a:stretch>
            <a:fillRect/>
          </a:stretch>
        </p:blipFill>
        <p:spPr>
          <a:xfrm>
            <a:off x="103555" y="3884812"/>
            <a:ext cx="13315950" cy="8119863"/>
          </a:xfrm>
          <a:prstGeom prst="rect">
            <a:avLst/>
          </a:prstGeom>
        </p:spPr>
      </p:pic>
      <p:grpSp>
        <p:nvGrpSpPr>
          <p:cNvPr id="3" name="Group 4">
            <a:extLst>
              <a:ext uri="{FF2B5EF4-FFF2-40B4-BE49-F238E27FC236}">
                <a16:creationId xmlns="" xmlns:a16="http://schemas.microsoft.com/office/drawing/2014/main" id="{7F8064FD-B7A7-4B30-9C22-11E31FD6960D}"/>
              </a:ext>
            </a:extLst>
          </p:cNvPr>
          <p:cNvGrpSpPr>
            <a:grpSpLocks/>
          </p:cNvGrpSpPr>
          <p:nvPr/>
        </p:nvGrpSpPr>
        <p:grpSpPr bwMode="auto">
          <a:xfrm>
            <a:off x="13301308" y="3419721"/>
            <a:ext cx="10871878" cy="9882295"/>
            <a:chOff x="2886736" y="2883692"/>
            <a:chExt cx="8792699" cy="4707555"/>
          </a:xfrm>
        </p:grpSpPr>
        <p:sp>
          <p:nvSpPr>
            <p:cNvPr id="16" name="Freeform 15">
              <a:extLst>
                <a:ext uri="{FF2B5EF4-FFF2-40B4-BE49-F238E27FC236}">
                  <a16:creationId xmlns="" xmlns:a16="http://schemas.microsoft.com/office/drawing/2014/main" id="{2D4C7C16-6D31-4C3B-B3D0-CC1BBDE919D2}"/>
                </a:ext>
              </a:extLst>
            </p:cNvPr>
            <p:cNvSpPr/>
            <p:nvPr/>
          </p:nvSpPr>
          <p:spPr>
            <a:xfrm rot="5400000">
              <a:off x="4898584" y="871844"/>
              <a:ext cx="4707555" cy="8731251"/>
            </a:xfrm>
            <a:custGeom>
              <a:avLst/>
              <a:gdLst>
                <a:gd name="connsiteX0" fmla="*/ 0 w 2374108"/>
                <a:gd name="connsiteY0" fmla="*/ 8422424 h 8731251"/>
                <a:gd name="connsiteX1" fmla="*/ 0 w 2374108"/>
                <a:gd name="connsiteY1" fmla="*/ 309232 h 8731251"/>
                <a:gd name="connsiteX2" fmla="*/ 15086 w 2374108"/>
                <a:gd name="connsiteY2" fmla="*/ 127735 h 8731251"/>
                <a:gd name="connsiteX3" fmla="*/ 127810 w 2374108"/>
                <a:gd name="connsiteY3" fmla="*/ 15361 h 8731251"/>
                <a:gd name="connsiteX4" fmla="*/ 309149 w 2374108"/>
                <a:gd name="connsiteY4" fmla="*/ 0 h 8731251"/>
                <a:gd name="connsiteX5" fmla="*/ 1374777 w 2374108"/>
                <a:gd name="connsiteY5" fmla="*/ 0 h 8731251"/>
                <a:gd name="connsiteX6" fmla="*/ 1374776 w 2374108"/>
                <a:gd name="connsiteY6" fmla="*/ 7731920 h 8731251"/>
                <a:gd name="connsiteX7" fmla="*/ 2374108 w 2374108"/>
                <a:gd name="connsiteY7" fmla="*/ 8731251 h 8731251"/>
                <a:gd name="connsiteX8" fmla="*/ 1374776 w 2374108"/>
                <a:gd name="connsiteY8" fmla="*/ 8731251 h 8731251"/>
                <a:gd name="connsiteX9" fmla="*/ 1374776 w 2374108"/>
                <a:gd name="connsiteY9" fmla="*/ 8731251 h 8731251"/>
                <a:gd name="connsiteX10" fmla="*/ 309148 w 2374108"/>
                <a:gd name="connsiteY10" fmla="*/ 8731251 h 8731251"/>
                <a:gd name="connsiteX11" fmla="*/ 127810 w 2374108"/>
                <a:gd name="connsiteY11" fmla="*/ 8716295 h 8731251"/>
                <a:gd name="connsiteX12" fmla="*/ 15085 w 2374108"/>
                <a:gd name="connsiteY12" fmla="*/ 8603920 h 8731251"/>
                <a:gd name="connsiteX13" fmla="*/ 0 w 2374108"/>
                <a:gd name="connsiteY13" fmla="*/ 8422424 h 873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4108" h="8731251">
                  <a:moveTo>
                    <a:pt x="0" y="8422424"/>
                  </a:moveTo>
                  <a:lnTo>
                    <a:pt x="0" y="309232"/>
                  </a:lnTo>
                  <a:cubicBezTo>
                    <a:pt x="0" y="218281"/>
                    <a:pt x="-63" y="164115"/>
                    <a:pt x="15086" y="127735"/>
                  </a:cubicBezTo>
                  <a:cubicBezTo>
                    <a:pt x="34117" y="75590"/>
                    <a:pt x="75490" y="34359"/>
                    <a:pt x="127810" y="15361"/>
                  </a:cubicBezTo>
                  <a:cubicBezTo>
                    <a:pt x="164090" y="404"/>
                    <a:pt x="218511" y="0"/>
                    <a:pt x="309149" y="0"/>
                  </a:cubicBezTo>
                  <a:lnTo>
                    <a:pt x="1374777" y="0"/>
                  </a:lnTo>
                  <a:lnTo>
                    <a:pt x="1374776" y="7731920"/>
                  </a:lnTo>
                  <a:lnTo>
                    <a:pt x="2374108" y="8731251"/>
                  </a:lnTo>
                  <a:lnTo>
                    <a:pt x="1374776" y="8731251"/>
                  </a:lnTo>
                  <a:lnTo>
                    <a:pt x="1374776" y="8731251"/>
                  </a:lnTo>
                  <a:lnTo>
                    <a:pt x="309148" y="8731251"/>
                  </a:lnTo>
                  <a:cubicBezTo>
                    <a:pt x="218511" y="8731251"/>
                    <a:pt x="164090" y="8731251"/>
                    <a:pt x="127810" y="8716295"/>
                  </a:cubicBezTo>
                  <a:cubicBezTo>
                    <a:pt x="75489" y="8696892"/>
                    <a:pt x="34117" y="8656065"/>
                    <a:pt x="15085" y="8603920"/>
                  </a:cubicBezTo>
                  <a:cubicBezTo>
                    <a:pt x="-63" y="8567540"/>
                    <a:pt x="0" y="8512970"/>
                    <a:pt x="0" y="8422424"/>
                  </a:cubicBezTo>
                  <a:close/>
                </a:path>
              </a:pathLst>
            </a:custGeom>
            <a:solidFill>
              <a:schemeClr val="accent1"/>
            </a:solidFill>
            <a:ln w="12700">
              <a:miter lim="400000"/>
            </a:ln>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3327" name="Placeholder demo text">
              <a:extLst>
                <a:ext uri="{FF2B5EF4-FFF2-40B4-BE49-F238E27FC236}">
                  <a16:creationId xmlns="" xmlns:a16="http://schemas.microsoft.com/office/drawing/2014/main" id="{1E8D9660-6F76-49E9-878B-20FEC9D18D9E}"/>
                </a:ext>
              </a:extLst>
            </p:cNvPr>
            <p:cNvSpPr txBox="1">
              <a:spLocks noChangeArrowheads="1"/>
            </p:cNvSpPr>
            <p:nvPr/>
          </p:nvSpPr>
          <p:spPr bwMode="auto">
            <a:xfrm>
              <a:off x="2950829" y="2948566"/>
              <a:ext cx="8728606" cy="239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t">
              <a:spAutoFit/>
            </a:bodyPr>
            <a:lstStyle>
              <a:lvl1pPr defTabSz="457200" eaLnBrk="0" hangingPunct="0">
                <a:defRPr sz="3000" b="1">
                  <a:solidFill>
                    <a:srgbClr val="000000"/>
                  </a:solidFill>
                  <a:latin typeface="Helvetica Neue"/>
                  <a:ea typeface="Helvetica Neue"/>
                  <a:cs typeface="Helvetica Neue"/>
                  <a:sym typeface="Helvetica Neue"/>
                </a:defRPr>
              </a:lvl1pPr>
              <a:lvl2pPr marL="742950" indent="-285750" defTabSz="457200" eaLnBrk="0" hangingPunct="0">
                <a:defRPr sz="3000" b="1">
                  <a:solidFill>
                    <a:srgbClr val="000000"/>
                  </a:solidFill>
                  <a:latin typeface="Helvetica Neue"/>
                  <a:ea typeface="Helvetica Neue"/>
                  <a:cs typeface="Helvetica Neue"/>
                  <a:sym typeface="Helvetica Neue"/>
                </a:defRPr>
              </a:lvl2pPr>
              <a:lvl3pPr marL="1143000" indent="-228600" defTabSz="457200" eaLnBrk="0" hangingPunct="0">
                <a:defRPr sz="3000" b="1">
                  <a:solidFill>
                    <a:srgbClr val="000000"/>
                  </a:solidFill>
                  <a:latin typeface="Helvetica Neue"/>
                  <a:ea typeface="Helvetica Neue"/>
                  <a:cs typeface="Helvetica Neue"/>
                  <a:sym typeface="Helvetica Neue"/>
                </a:defRPr>
              </a:lvl3pPr>
              <a:lvl4pPr marL="1600200" indent="-228600" defTabSz="457200" eaLnBrk="0" hangingPunct="0">
                <a:defRPr sz="3000" b="1">
                  <a:solidFill>
                    <a:srgbClr val="000000"/>
                  </a:solidFill>
                  <a:latin typeface="Helvetica Neue"/>
                  <a:ea typeface="Helvetica Neue"/>
                  <a:cs typeface="Helvetica Neue"/>
                  <a:sym typeface="Helvetica Neue"/>
                </a:defRPr>
              </a:lvl4pPr>
              <a:lvl5pPr marL="2057400" indent="-228600" defTabSz="457200" eaLnBrk="0" hangingPunct="0">
                <a:defRPr sz="3000" b="1">
                  <a:solidFill>
                    <a:srgbClr val="000000"/>
                  </a:solidFill>
                  <a:latin typeface="Helvetica Neue"/>
                  <a:ea typeface="Helvetica Neue"/>
                  <a:cs typeface="Helvetica Neue"/>
                  <a:sym typeface="Helvetica Neue"/>
                </a:defRPr>
              </a:lvl5pPr>
              <a:lvl6pPr marL="25146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algn="ctr"/>
              <a:r>
                <a:rPr lang="ru-RU" sz="3200" dirty="0">
                  <a:solidFill>
                    <a:srgbClr val="002060"/>
                  </a:solidFill>
                  <a:ea typeface="Montserrat Bold" panose="00000800000000000000" pitchFamily="2" charset="0"/>
                  <a:cs typeface="Montserrat Bold" panose="00000800000000000000" pitchFamily="2" charset="0"/>
                  <a:sym typeface="Montserrat Bold" panose="00000800000000000000" pitchFamily="2" charset="0"/>
                </a:rPr>
                <a:t>Большая доля педагогов с высшей категорией в ОО оказывается связана с более высокими результатами в тех ОО, в которых больше учащихся из семей с высоким социально-экономическим и культурным </a:t>
              </a:r>
              <a:r>
                <a:rPr lang="ru-RU" sz="3200" dirty="0" smtClean="0">
                  <a:solidFill>
                    <a:srgbClr val="002060"/>
                  </a:solidFill>
                  <a:ea typeface="Montserrat Bold" panose="00000800000000000000" pitchFamily="2" charset="0"/>
                  <a:cs typeface="Montserrat Bold" panose="00000800000000000000" pitchFamily="2" charset="0"/>
                  <a:sym typeface="Montserrat Bold" panose="00000800000000000000" pitchFamily="2" charset="0"/>
                </a:rPr>
                <a:t>статусом. </a:t>
              </a:r>
            </a:p>
            <a:p>
              <a:pPr algn="ctr"/>
              <a:r>
                <a:rPr lang="ru-RU" sz="3200" dirty="0" smtClean="0">
                  <a:solidFill>
                    <a:srgbClr val="002060"/>
                  </a:solidFill>
                  <a:ea typeface="Montserrat Bold" panose="00000800000000000000" pitchFamily="2" charset="0"/>
                  <a:cs typeface="Montserrat Bold" panose="00000800000000000000" pitchFamily="2" charset="0"/>
                  <a:sym typeface="Montserrat Bold" panose="00000800000000000000" pitchFamily="2" charset="0"/>
                </a:rPr>
                <a:t>Практика </a:t>
              </a:r>
              <a:r>
                <a:rPr lang="ru-RU" sz="3200" dirty="0">
                  <a:solidFill>
                    <a:srgbClr val="002060"/>
                  </a:solidFill>
                  <a:ea typeface="Montserrat Bold" panose="00000800000000000000" pitchFamily="2" charset="0"/>
                  <a:cs typeface="Montserrat Bold" panose="00000800000000000000" pitchFamily="2" charset="0"/>
                  <a:sym typeface="Montserrat Bold" panose="00000800000000000000" pitchFamily="2" charset="0"/>
                </a:rPr>
                <a:t>присвоения квалификационной категории «настроена» на выделение тех качеств учителя, которые оказываются эффективными при работе с благополучными детьми – отметки учащихся, предметная подготовка</a:t>
              </a:r>
              <a:r>
                <a:rPr lang="ru-RU" sz="3200" dirty="0" smtClean="0">
                  <a:solidFill>
                    <a:srgbClr val="002060"/>
                  </a:solidFill>
                  <a:ea typeface="Montserrat Bold" panose="00000800000000000000" pitchFamily="2" charset="0"/>
                  <a:cs typeface="Montserrat Bold" panose="00000800000000000000" pitchFamily="2" charset="0"/>
                  <a:sym typeface="Montserrat Bold" panose="00000800000000000000" pitchFamily="2" charset="0"/>
                </a:rPr>
                <a:t>. </a:t>
              </a:r>
              <a:endParaRPr lang="ru-RU" sz="3200" dirty="0">
                <a:solidFill>
                  <a:srgbClr val="002060"/>
                </a:solidFill>
              </a:endParaRPr>
            </a:p>
          </p:txBody>
        </p:sp>
      </p:grpSp>
      <p:sp>
        <p:nvSpPr>
          <p:cNvPr id="14" name="Прямоугольник 13"/>
          <p:cNvSpPr/>
          <p:nvPr/>
        </p:nvSpPr>
        <p:spPr>
          <a:xfrm>
            <a:off x="1293813" y="12329680"/>
            <a:ext cx="9868768" cy="738664"/>
          </a:xfrm>
          <a:prstGeom prst="rect">
            <a:avLst/>
          </a:prstGeom>
          <a:solidFill>
            <a:srgbClr val="EFDD6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ru-RU" sz="2400" b="0" i="0" u="none" strike="noStrike" cap="none" spc="0" normalizeH="0" baseline="0" dirty="0" smtClean="0">
                <a:ln>
                  <a:noFill/>
                </a:ln>
                <a:solidFill>
                  <a:srgbClr val="002060"/>
                </a:solidFill>
                <a:effectLst/>
                <a:uFillTx/>
                <a:latin typeface="+mn-lt"/>
                <a:ea typeface="+mn-ea"/>
                <a:cs typeface="+mn-cs"/>
                <a:sym typeface="Helvetica Neue Medium"/>
              </a:rPr>
              <a:t>Выборка: все</a:t>
            </a:r>
            <a:r>
              <a:rPr kumimoji="0" lang="ru-RU" sz="2400" b="0" i="0" u="none" strike="noStrike" cap="none" spc="0" normalizeH="0" dirty="0" smtClean="0">
                <a:ln>
                  <a:noFill/>
                </a:ln>
                <a:solidFill>
                  <a:srgbClr val="002060"/>
                </a:solidFill>
                <a:effectLst/>
                <a:uFillTx/>
                <a:latin typeface="+mn-lt"/>
                <a:ea typeface="+mn-ea"/>
                <a:cs typeface="+mn-cs"/>
                <a:sym typeface="Helvetica Neue Medium"/>
              </a:rPr>
              <a:t> ОО, принявшие участие в региональных и общероссийских  оценках по модели </a:t>
            </a:r>
            <a:r>
              <a:rPr kumimoji="0" lang="en-US" sz="2400" b="0" i="0" u="none" strike="noStrike" cap="none" spc="0" normalizeH="0" dirty="0" smtClean="0">
                <a:ln>
                  <a:noFill/>
                </a:ln>
                <a:solidFill>
                  <a:srgbClr val="002060"/>
                </a:solidFill>
                <a:effectLst/>
                <a:uFillTx/>
                <a:latin typeface="+mn-lt"/>
                <a:ea typeface="+mn-ea"/>
                <a:cs typeface="+mn-cs"/>
                <a:sym typeface="Helvetica Neue Medium"/>
              </a:rPr>
              <a:t>PISA</a:t>
            </a:r>
            <a:r>
              <a:rPr kumimoji="0" lang="ru-RU" sz="2400" b="0" i="0" u="none" strike="noStrike" cap="none" spc="0" normalizeH="0" dirty="0" smtClean="0">
                <a:ln>
                  <a:noFill/>
                </a:ln>
                <a:solidFill>
                  <a:srgbClr val="002060"/>
                </a:solidFill>
                <a:effectLst/>
                <a:uFillTx/>
                <a:latin typeface="+mn-lt"/>
                <a:ea typeface="+mn-ea"/>
                <a:cs typeface="+mn-cs"/>
                <a:sym typeface="Helvetica Neue Medium"/>
              </a:rPr>
              <a:t> в  2020 году  </a:t>
            </a:r>
            <a:endParaRPr kumimoji="0" lang="ru-RU" sz="2400" b="0" i="0" u="none" strike="noStrike" cap="none" spc="0" normalizeH="0" baseline="0" dirty="0">
              <a:ln>
                <a:noFill/>
              </a:ln>
              <a:solidFill>
                <a:srgbClr val="002060"/>
              </a:solidFill>
              <a:effectLst/>
              <a:uFillTx/>
              <a:latin typeface="+mn-lt"/>
              <a:ea typeface="+mn-ea"/>
              <a:cs typeface="+mn-cs"/>
              <a:sym typeface="Helvetica Neue Medium"/>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Прямоугольник 36">
            <a:extLst>
              <a:ext uri="{FF2B5EF4-FFF2-40B4-BE49-F238E27FC236}">
                <a16:creationId xmlns="" xmlns:a16="http://schemas.microsoft.com/office/drawing/2014/main" id="{9EE42D6E-2A9A-44A8-AF21-423A2A4E46BB}"/>
              </a:ext>
            </a:extLst>
          </p:cNvPr>
          <p:cNvSpPr/>
          <p:nvPr/>
        </p:nvSpPr>
        <p:spPr>
          <a:xfrm>
            <a:off x="1293813" y="1104900"/>
            <a:ext cx="2916237" cy="830263"/>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fontAlgn="auto" hangingPunct="0">
              <a:spcBef>
                <a:spcPts val="0"/>
              </a:spcBef>
              <a:spcAft>
                <a:spcPts val="0"/>
              </a:spcAft>
              <a:defRPr/>
            </a:pPr>
            <a:endParaRPr lang="ru-RU" sz="5400" b="0" kern="0" dirty="0">
              <a:solidFill>
                <a:srgbClr val="FFFFFF"/>
              </a:solidFill>
              <a:sym typeface="Helvetica Neue Medium"/>
            </a:endParaRPr>
          </a:p>
        </p:txBody>
      </p:sp>
      <p:sp>
        <p:nvSpPr>
          <p:cNvPr id="10243" name="Slide Number">
            <a:extLst>
              <a:ext uri="{FF2B5EF4-FFF2-40B4-BE49-F238E27FC236}">
                <a16:creationId xmlns="" xmlns:a16="http://schemas.microsoft.com/office/drawing/2014/main" id="{D1DFC829-ECC7-4036-82F9-06B0B08BE877}"/>
              </a:ext>
            </a:extLst>
          </p:cNvPr>
          <p:cNvSpPr>
            <a:spLocks noGrp="1"/>
          </p:cNvSpPr>
          <p:nvPr>
            <p:ph type="sldNum" sz="quarter" idx="10"/>
          </p:nvPr>
        </p:nvSpPr>
        <p:spPr>
          <a:xfrm>
            <a:off x="22445663" y="12009438"/>
            <a:ext cx="571500" cy="29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eaLnBrk="1"/>
            <a:fld id="{70206259-43F5-45F7-8F01-F610891F24A8}" type="slidenum">
              <a:rPr lang="ru-RU" altLang="nl-NL" sz="1400">
                <a:solidFill>
                  <a:srgbClr val="F0F0F0"/>
                </a:solidFill>
                <a:latin typeface="Arial" panose="020B0604020202020204" pitchFamily="34" charset="0"/>
                <a:cs typeface="Arial" panose="020B0604020202020204" pitchFamily="34" charset="0"/>
                <a:sym typeface="Arial" panose="020B0604020202020204" pitchFamily="34" charset="0"/>
              </a:rPr>
              <a:pPr eaLnBrk="1"/>
              <a:t>2</a:t>
            </a:fld>
            <a:endParaRPr lang="ru-RU" altLang="nl-NL" sz="1400">
              <a:solidFill>
                <a:srgbClr val="F0F0F0"/>
              </a:solidFill>
              <a:latin typeface="Arial" panose="020B0604020202020204" pitchFamily="34" charset="0"/>
              <a:cs typeface="Arial" panose="020B0604020202020204" pitchFamily="34" charset="0"/>
              <a:sym typeface="Arial" panose="020B0604020202020204" pitchFamily="34" charset="0"/>
            </a:endParaRPr>
          </a:p>
        </p:txBody>
      </p:sp>
      <p:grpSp>
        <p:nvGrpSpPr>
          <p:cNvPr id="10244" name="Группа 33">
            <a:extLst>
              <a:ext uri="{FF2B5EF4-FFF2-40B4-BE49-F238E27FC236}">
                <a16:creationId xmlns="" xmlns:a16="http://schemas.microsoft.com/office/drawing/2014/main" id="{D5F9AB1F-86D8-449B-A87B-7CFE74102ACB}"/>
              </a:ext>
            </a:extLst>
          </p:cNvPr>
          <p:cNvGrpSpPr>
            <a:grpSpLocks/>
          </p:cNvGrpSpPr>
          <p:nvPr/>
        </p:nvGrpSpPr>
        <p:grpSpPr bwMode="auto">
          <a:xfrm>
            <a:off x="17807119" y="258664"/>
            <a:ext cx="5707994" cy="12941239"/>
            <a:chOff x="16064291" y="639676"/>
            <a:chExt cx="5708781" cy="12941250"/>
          </a:xfrm>
        </p:grpSpPr>
        <p:pic>
          <p:nvPicPr>
            <p:cNvPr id="10285" name="Рисунок 34">
              <a:extLst>
                <a:ext uri="{FF2B5EF4-FFF2-40B4-BE49-F238E27FC236}">
                  <a16:creationId xmlns="" xmlns:a16="http://schemas.microsoft.com/office/drawing/2014/main" id="{8246A149-FD01-48DF-B271-22908D6AA0B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64291" y="12447451"/>
              <a:ext cx="3771900" cy="113347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10286" name="Рисунок 35">
              <a:extLst>
                <a:ext uri="{FF2B5EF4-FFF2-40B4-BE49-F238E27FC236}">
                  <a16:creationId xmlns="" xmlns:a16="http://schemas.microsoft.com/office/drawing/2014/main" id="{8C184AEB-3455-4CAF-B5C9-FE65E86C04F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35508" y="639676"/>
              <a:ext cx="2037564" cy="113347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3" name="Группа 17">
            <a:extLst>
              <a:ext uri="{FF2B5EF4-FFF2-40B4-BE49-F238E27FC236}">
                <a16:creationId xmlns="" xmlns:a16="http://schemas.microsoft.com/office/drawing/2014/main" id="{BA371F17-EFD9-483A-907C-50544A5D98E2}"/>
              </a:ext>
            </a:extLst>
          </p:cNvPr>
          <p:cNvGrpSpPr>
            <a:grpSpLocks/>
          </p:cNvGrpSpPr>
          <p:nvPr/>
        </p:nvGrpSpPr>
        <p:grpSpPr bwMode="auto">
          <a:xfrm>
            <a:off x="300064" y="2840650"/>
            <a:ext cx="9607550" cy="2530475"/>
            <a:chOff x="8953427" y="1872898"/>
            <a:chExt cx="14503351" cy="1731150"/>
          </a:xfrm>
        </p:grpSpPr>
        <p:grpSp>
          <p:nvGrpSpPr>
            <p:cNvPr id="10280" name="Group 1">
              <a:extLst>
                <a:ext uri="{FF2B5EF4-FFF2-40B4-BE49-F238E27FC236}">
                  <a16:creationId xmlns="" xmlns:a16="http://schemas.microsoft.com/office/drawing/2014/main" id="{658E7D9E-A376-4D22-80F0-1E21C6D8B31E}"/>
                </a:ext>
              </a:extLst>
            </p:cNvPr>
            <p:cNvGrpSpPr>
              <a:grpSpLocks/>
            </p:cNvGrpSpPr>
            <p:nvPr/>
          </p:nvGrpSpPr>
          <p:grpSpPr bwMode="auto">
            <a:xfrm>
              <a:off x="8953427" y="1872898"/>
              <a:ext cx="14503351" cy="1731150"/>
              <a:chOff x="12925699" y="3718876"/>
              <a:chExt cx="9485133" cy="1270001"/>
            </a:xfrm>
          </p:grpSpPr>
          <p:sp>
            <p:nvSpPr>
              <p:cNvPr id="734" name="Rounded Rectangle">
                <a:extLst>
                  <a:ext uri="{FF2B5EF4-FFF2-40B4-BE49-F238E27FC236}">
                    <a16:creationId xmlns="" xmlns:a16="http://schemas.microsoft.com/office/drawing/2014/main" id="{B5877F82-5E8C-418E-8C8F-F5265BB1118A}"/>
                  </a:ext>
                </a:extLst>
              </p:cNvPr>
              <p:cNvSpPr/>
              <p:nvPr/>
            </p:nvSpPr>
            <p:spPr>
              <a:xfrm>
                <a:off x="12925699" y="3718876"/>
                <a:ext cx="9485133" cy="1270001"/>
              </a:xfrm>
              <a:prstGeom prst="roundRect">
                <a:avLst>
                  <a:gd name="adj" fmla="val 30239"/>
                </a:avLst>
              </a:prstGeom>
              <a:solidFill>
                <a:schemeClr val="accent1"/>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735" name="Circle">
                <a:extLst>
                  <a:ext uri="{FF2B5EF4-FFF2-40B4-BE49-F238E27FC236}">
                    <a16:creationId xmlns="" xmlns:a16="http://schemas.microsoft.com/office/drawing/2014/main" id="{238C5E81-A229-4D22-A146-C453B4353642}"/>
                  </a:ext>
                </a:extLst>
              </p:cNvPr>
              <p:cNvSpPr/>
              <p:nvPr/>
            </p:nvSpPr>
            <p:spPr>
              <a:xfrm>
                <a:off x="21275053" y="4082739"/>
                <a:ext cx="842745" cy="580719"/>
              </a:xfrm>
              <a:prstGeom prst="ellipse">
                <a:avLst/>
              </a:prstGeom>
              <a:solidFill>
                <a:schemeClr val="bg2"/>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grpSp>
        <p:sp>
          <p:nvSpPr>
            <p:cNvPr id="10281" name="Прямоугольник 8">
              <a:extLst>
                <a:ext uri="{FF2B5EF4-FFF2-40B4-BE49-F238E27FC236}">
                  <a16:creationId xmlns="" xmlns:a16="http://schemas.microsoft.com/office/drawing/2014/main" id="{682B8630-E533-4639-85F8-9FF0D032783A}"/>
                </a:ext>
              </a:extLst>
            </p:cNvPr>
            <p:cNvSpPr>
              <a:spLocks noChangeArrowheads="1"/>
            </p:cNvSpPr>
            <p:nvPr/>
          </p:nvSpPr>
          <p:spPr bwMode="auto">
            <a:xfrm>
              <a:off x="9843011" y="2059311"/>
              <a:ext cx="11877090" cy="141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algn="just"/>
              <a:r>
                <a:rPr lang="ru-RU" sz="3200" dirty="0" smtClean="0">
                  <a:solidFill>
                    <a:srgbClr val="002060"/>
                  </a:solidFill>
                  <a:cs typeface="Times New Roman"/>
                </a:rPr>
                <a:t>Качество, квалификация и профессионализм учителя могут преодолеть образовательное неравенство</a:t>
              </a:r>
              <a:endParaRPr lang="ru-RU" dirty="0">
                <a:solidFill>
                  <a:srgbClr val="002060"/>
                </a:solidFill>
                <a:cs typeface="Times New Roman"/>
              </a:endParaRPr>
            </a:p>
          </p:txBody>
        </p:sp>
      </p:grpSp>
      <p:grpSp>
        <p:nvGrpSpPr>
          <p:cNvPr id="5" name="Группа 13">
            <a:extLst>
              <a:ext uri="{FF2B5EF4-FFF2-40B4-BE49-F238E27FC236}">
                <a16:creationId xmlns="" xmlns:a16="http://schemas.microsoft.com/office/drawing/2014/main" id="{FE2AC6B0-9D6E-4191-AA4A-1F1C1AFDCAEC}"/>
              </a:ext>
            </a:extLst>
          </p:cNvPr>
          <p:cNvGrpSpPr>
            <a:grpSpLocks/>
          </p:cNvGrpSpPr>
          <p:nvPr/>
        </p:nvGrpSpPr>
        <p:grpSpPr bwMode="auto">
          <a:xfrm>
            <a:off x="11884655" y="6848961"/>
            <a:ext cx="10353318" cy="1901825"/>
            <a:chOff x="8953427" y="3737818"/>
            <a:chExt cx="14503351" cy="2881781"/>
          </a:xfrm>
        </p:grpSpPr>
        <p:grpSp>
          <p:nvGrpSpPr>
            <p:cNvPr id="10275" name="Group 2">
              <a:extLst>
                <a:ext uri="{FF2B5EF4-FFF2-40B4-BE49-F238E27FC236}">
                  <a16:creationId xmlns="" xmlns:a16="http://schemas.microsoft.com/office/drawing/2014/main" id="{3A1FBAC6-1C9F-4C19-8BEB-2B79DFAC784B}"/>
                </a:ext>
              </a:extLst>
            </p:cNvPr>
            <p:cNvGrpSpPr>
              <a:grpSpLocks/>
            </p:cNvGrpSpPr>
            <p:nvPr/>
          </p:nvGrpSpPr>
          <p:grpSpPr bwMode="auto">
            <a:xfrm>
              <a:off x="8953427" y="3737818"/>
              <a:ext cx="14503351" cy="2881781"/>
              <a:chOff x="12925699" y="5211126"/>
              <a:chExt cx="9485133" cy="1270001"/>
            </a:xfrm>
          </p:grpSpPr>
          <p:sp>
            <p:nvSpPr>
              <p:cNvPr id="740" name="Rounded Rectangle">
                <a:extLst>
                  <a:ext uri="{FF2B5EF4-FFF2-40B4-BE49-F238E27FC236}">
                    <a16:creationId xmlns="" xmlns:a16="http://schemas.microsoft.com/office/drawing/2014/main" id="{08CD525A-9B1B-4662-A54F-16E83F3F045E}"/>
                  </a:ext>
                </a:extLst>
              </p:cNvPr>
              <p:cNvSpPr/>
              <p:nvPr/>
            </p:nvSpPr>
            <p:spPr>
              <a:xfrm>
                <a:off x="12925699" y="5211126"/>
                <a:ext cx="9485133" cy="1270001"/>
              </a:xfrm>
              <a:prstGeom prst="roundRect">
                <a:avLst>
                  <a:gd name="adj" fmla="val 30239"/>
                </a:avLst>
              </a:prstGeom>
              <a:solidFill>
                <a:schemeClr val="accent1"/>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741" name="Circle">
                <a:extLst>
                  <a:ext uri="{FF2B5EF4-FFF2-40B4-BE49-F238E27FC236}">
                    <a16:creationId xmlns="" xmlns:a16="http://schemas.microsoft.com/office/drawing/2014/main" id="{9F9FDB50-2007-42CA-9892-60B3A2D33FEC}"/>
                  </a:ext>
                </a:extLst>
              </p:cNvPr>
              <p:cNvSpPr/>
              <p:nvPr/>
            </p:nvSpPr>
            <p:spPr>
              <a:xfrm>
                <a:off x="13316382" y="5621894"/>
                <a:ext cx="560851" cy="310026"/>
              </a:xfrm>
              <a:prstGeom prst="ellipse">
                <a:avLst/>
              </a:prstGeom>
              <a:solidFill>
                <a:schemeClr val="bg2"/>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742" name="Graphic 48">
                <a:extLst>
                  <a:ext uri="{FF2B5EF4-FFF2-40B4-BE49-F238E27FC236}">
                    <a16:creationId xmlns="" xmlns:a16="http://schemas.microsoft.com/office/drawing/2014/main" id="{7F88A135-7CDD-4798-AC3B-36B30BCD3041}"/>
                  </a:ext>
                </a:extLst>
              </p:cNvPr>
              <p:cNvSpPr/>
              <p:nvPr/>
            </p:nvSpPr>
            <p:spPr>
              <a:xfrm>
                <a:off x="13515751" y="5723286"/>
                <a:ext cx="208431" cy="107242"/>
              </a:xfrm>
              <a:custGeom>
                <a:avLst/>
                <a:gdLst/>
                <a:ahLst/>
                <a:cxnLst>
                  <a:cxn ang="0">
                    <a:pos x="wd2" y="hd2"/>
                  </a:cxn>
                  <a:cxn ang="5400000">
                    <a:pos x="wd2" y="hd2"/>
                  </a:cxn>
                  <a:cxn ang="10800000">
                    <a:pos x="wd2" y="hd2"/>
                  </a:cxn>
                  <a:cxn ang="16200000">
                    <a:pos x="wd2" y="hd2"/>
                  </a:cxn>
                </a:cxnLst>
                <a:rect l="0" t="0" r="r" b="b"/>
                <a:pathLst>
                  <a:path w="21186" h="20985" extrusionOk="0">
                    <a:moveTo>
                      <a:pt x="10679" y="20063"/>
                    </a:moveTo>
                    <a:lnTo>
                      <a:pt x="20565" y="5375"/>
                    </a:lnTo>
                    <a:cubicBezTo>
                      <a:pt x="21393" y="4146"/>
                      <a:pt x="21393" y="2152"/>
                      <a:pt x="20565" y="923"/>
                    </a:cubicBezTo>
                    <a:cubicBezTo>
                      <a:pt x="19738" y="-307"/>
                      <a:pt x="18396" y="-307"/>
                      <a:pt x="17568" y="923"/>
                    </a:cubicBezTo>
                    <a:lnTo>
                      <a:pt x="9181" y="13386"/>
                    </a:lnTo>
                    <a:lnTo>
                      <a:pt x="3618" y="5119"/>
                    </a:lnTo>
                    <a:cubicBezTo>
                      <a:pt x="2790" y="3889"/>
                      <a:pt x="1448" y="3889"/>
                      <a:pt x="621" y="5119"/>
                    </a:cubicBezTo>
                    <a:cubicBezTo>
                      <a:pt x="-207" y="6349"/>
                      <a:pt x="-207" y="8342"/>
                      <a:pt x="621" y="9572"/>
                    </a:cubicBezTo>
                    <a:lnTo>
                      <a:pt x="7682" y="20063"/>
                    </a:lnTo>
                    <a:cubicBezTo>
                      <a:pt x="8509" y="21292"/>
                      <a:pt x="9851" y="21293"/>
                      <a:pt x="10678" y="20064"/>
                    </a:cubicBezTo>
                    <a:lnTo>
                      <a:pt x="10679" y="20063"/>
                    </a:lnTo>
                    <a:close/>
                  </a:path>
                </a:pathLst>
              </a:custGeom>
              <a:solidFill>
                <a:schemeClr val="tx1"/>
              </a:solidFill>
              <a:ln w="12700" cap="flat">
                <a:noFill/>
                <a:miter lim="400000"/>
              </a:ln>
              <a:effectLst/>
            </p:spPr>
            <p:txBody>
              <a:bodyPr lIns="45719" tIns="45719" rIns="45719" bIns="45719"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grpSp>
        <p:sp>
          <p:nvSpPr>
            <p:cNvPr id="10" name="Прямоугольник 9">
              <a:extLst>
                <a:ext uri="{FF2B5EF4-FFF2-40B4-BE49-F238E27FC236}">
                  <a16:creationId xmlns="" xmlns:a16="http://schemas.microsoft.com/office/drawing/2014/main" id="{FCBF487C-F872-4790-9336-291078E97B0F}"/>
                </a:ext>
              </a:extLst>
            </p:cNvPr>
            <p:cNvSpPr/>
            <p:nvPr/>
          </p:nvSpPr>
          <p:spPr>
            <a:xfrm>
              <a:off x="10343379" y="3989477"/>
              <a:ext cx="12604982" cy="2378461"/>
            </a:xfrm>
            <a:prstGeom prst="rect">
              <a:avLst/>
            </a:prstGeom>
          </p:spPr>
          <p:txBody>
            <a:bodyPr lIns="91440" tIns="45720" rIns="91440" bIns="45720" anchor="t">
              <a:spAutoFit/>
            </a:bodyPr>
            <a:lstStyle/>
            <a:p>
              <a:pPr algn="just">
                <a:spcBef>
                  <a:spcPts val="0"/>
                </a:spcBef>
                <a:spcAft>
                  <a:spcPts val="0"/>
                </a:spcAft>
                <a:defRPr/>
              </a:pPr>
              <a:r>
                <a:rPr lang="ru-RU" sz="3200" kern="150" dirty="0" smtClean="0">
                  <a:solidFill>
                    <a:srgbClr val="002060"/>
                  </a:solidFill>
                  <a:cs typeface="Times New Roman"/>
                </a:rPr>
                <a:t>Оценка деятельности школы: учет контекстных факторов, окружения школы, контингента обучающихся</a:t>
              </a:r>
              <a:endParaRPr lang="ru-RU" sz="3200" kern="150" dirty="0">
                <a:solidFill>
                  <a:srgbClr val="002060"/>
                </a:solidFill>
                <a:cs typeface="Times New Roman"/>
              </a:endParaRPr>
            </a:p>
          </p:txBody>
        </p:sp>
      </p:grpSp>
      <p:grpSp>
        <p:nvGrpSpPr>
          <p:cNvPr id="14" name="Group 6">
            <a:extLst>
              <a:ext uri="{FF2B5EF4-FFF2-40B4-BE49-F238E27FC236}">
                <a16:creationId xmlns="" xmlns:a16="http://schemas.microsoft.com/office/drawing/2014/main" id="{ACC5B12E-43FE-4D7C-946F-68DACD4403F3}"/>
              </a:ext>
            </a:extLst>
          </p:cNvPr>
          <p:cNvGrpSpPr>
            <a:grpSpLocks/>
          </p:cNvGrpSpPr>
          <p:nvPr/>
        </p:nvGrpSpPr>
        <p:grpSpPr bwMode="auto">
          <a:xfrm>
            <a:off x="1126631" y="312290"/>
            <a:ext cx="16114712" cy="1902818"/>
            <a:chOff x="-2453865" y="1360213"/>
            <a:chExt cx="16115649" cy="2040093"/>
          </a:xfrm>
        </p:grpSpPr>
        <p:sp>
          <p:nvSpPr>
            <p:cNvPr id="10258" name="Placeholder Demo Text">
              <a:extLst>
                <a:ext uri="{FF2B5EF4-FFF2-40B4-BE49-F238E27FC236}">
                  <a16:creationId xmlns="" xmlns:a16="http://schemas.microsoft.com/office/drawing/2014/main" id="{AD97C848-0B11-4398-8B04-9219D9E401B5}"/>
                </a:ext>
              </a:extLst>
            </p:cNvPr>
            <p:cNvSpPr txBox="1">
              <a:spLocks noChangeArrowheads="1"/>
            </p:cNvSpPr>
            <p:nvPr/>
          </p:nvSpPr>
          <p:spPr bwMode="auto">
            <a:xfrm>
              <a:off x="-2453865" y="1635623"/>
              <a:ext cx="16115649" cy="176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t">
              <a:spAutoFit/>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algn="ctr"/>
              <a:r>
                <a:rPr lang="ru-RU" sz="5400" b="0" dirty="0" smtClean="0">
                  <a:sym typeface="Montserrat Bold" panose="00000800000000000000" pitchFamily="2" charset="0"/>
                </a:rPr>
                <a:t>Важность проблемы выравнивания образовательных шансов</a:t>
              </a:r>
              <a:endParaRPr lang="ru-RU" sz="5400" dirty="0"/>
            </a:p>
          </p:txBody>
        </p:sp>
        <p:grpSp>
          <p:nvGrpSpPr>
            <p:cNvPr id="10259" name="Group">
              <a:extLst>
                <a:ext uri="{FF2B5EF4-FFF2-40B4-BE49-F238E27FC236}">
                  <a16:creationId xmlns="" xmlns:a16="http://schemas.microsoft.com/office/drawing/2014/main" id="{3717F34B-D315-4B62-BE35-3B15057581BB}"/>
                </a:ext>
              </a:extLst>
            </p:cNvPr>
            <p:cNvGrpSpPr>
              <a:grpSpLocks/>
            </p:cNvGrpSpPr>
            <p:nvPr/>
          </p:nvGrpSpPr>
          <p:grpSpPr bwMode="auto">
            <a:xfrm>
              <a:off x="1264105" y="1360213"/>
              <a:ext cx="4618292" cy="1849974"/>
              <a:chOff x="-1225095" y="-1557252"/>
              <a:chExt cx="4618291" cy="1849969"/>
            </a:xfrm>
          </p:grpSpPr>
          <p:sp>
            <p:nvSpPr>
              <p:cNvPr id="713" name="Rectangle">
                <a:extLst>
                  <a:ext uri="{FF2B5EF4-FFF2-40B4-BE49-F238E27FC236}">
                    <a16:creationId xmlns="" xmlns:a16="http://schemas.microsoft.com/office/drawing/2014/main" id="{36D4D91E-133D-4662-8F1F-695A1F290931}"/>
                  </a:ext>
                </a:extLst>
              </p:cNvPr>
              <p:cNvSpPr/>
              <p:nvPr/>
            </p:nvSpPr>
            <p:spPr>
              <a:xfrm>
                <a:off x="-1225095" y="-1557252"/>
                <a:ext cx="3322830" cy="142883"/>
              </a:xfrm>
              <a:prstGeom prst="rect">
                <a:avLst/>
              </a:prstGeom>
              <a:solidFill>
                <a:srgbClr val="002060"/>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002060"/>
                  </a:solidFill>
                  <a:latin typeface="Arial Black" panose="020B0604020202020204" pitchFamily="34" charset="0"/>
                  <a:ea typeface="+mn-ea"/>
                  <a:cs typeface="Arial Black" panose="020B0604020202020204" pitchFamily="34" charset="0"/>
                  <a:sym typeface="Helvetica Neue Medium"/>
                </a:endParaRPr>
              </a:p>
            </p:txBody>
          </p:sp>
          <p:sp>
            <p:nvSpPr>
              <p:cNvPr id="714" name="Subtitle Text">
                <a:extLst>
                  <a:ext uri="{FF2B5EF4-FFF2-40B4-BE49-F238E27FC236}">
                    <a16:creationId xmlns="" xmlns:a16="http://schemas.microsoft.com/office/drawing/2014/main" id="{3EFE91DE-0FCC-43D1-8331-366F666587A8}"/>
                  </a:ext>
                </a:extLst>
              </p:cNvPr>
              <p:cNvSpPr/>
              <p:nvPr/>
            </p:nvSpPr>
            <p:spPr>
              <a:xfrm>
                <a:off x="52903" y="-43851"/>
                <a:ext cx="3340293" cy="33656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a:extLst>
            </p:spPr>
            <p:txBody>
              <a:bodyPr lIns="50800" tIns="50800" rIns="50800" bIns="50800">
                <a:spAutoFit/>
              </a:bodyPr>
              <a:lstStyle>
                <a:lvl1pPr algn="l" defTabSz="457200">
                  <a:lnSpc>
                    <a:spcPct val="120000"/>
                  </a:lnSpc>
                  <a:defRPr sz="1400" cap="all" spc="1120">
                    <a:solidFill>
                      <a:srgbClr val="242423"/>
                    </a:solidFill>
                    <a:latin typeface="Arial"/>
                    <a:ea typeface="Arial"/>
                    <a:cs typeface="Arial"/>
                    <a:sym typeface="Arial"/>
                  </a:defRPr>
                </a:lvl1pPr>
              </a:lstStyle>
              <a:p>
                <a:pPr fontAlgn="auto" hangingPunct="0">
                  <a:spcBef>
                    <a:spcPts val="0"/>
                  </a:spcBef>
                  <a:spcAft>
                    <a:spcPts val="0"/>
                  </a:spcAft>
                  <a:defRPr/>
                </a:pPr>
                <a:endParaRPr kern="0" dirty="0">
                  <a:solidFill>
                    <a:schemeClr val="tx1"/>
                  </a:solidFill>
                </a:endParaRPr>
              </a:p>
            </p:txBody>
          </p:sp>
        </p:grpSp>
      </p:grpSp>
      <p:sp>
        <p:nvSpPr>
          <p:cNvPr id="47" name="Graphic 48">
            <a:extLst>
              <a:ext uri="{FF2B5EF4-FFF2-40B4-BE49-F238E27FC236}">
                <a16:creationId xmlns="" xmlns:a16="http://schemas.microsoft.com/office/drawing/2014/main" id="{4D7EF8E2-E3F6-430F-8AAC-082BEE201EE4}"/>
              </a:ext>
            </a:extLst>
          </p:cNvPr>
          <p:cNvSpPr/>
          <p:nvPr/>
        </p:nvSpPr>
        <p:spPr bwMode="auto">
          <a:xfrm>
            <a:off x="2516188" y="12342813"/>
            <a:ext cx="317500" cy="242887"/>
          </a:xfrm>
          <a:custGeom>
            <a:avLst/>
            <a:gdLst/>
            <a:ahLst/>
            <a:cxnLst>
              <a:cxn ang="0">
                <a:pos x="wd2" y="hd2"/>
              </a:cxn>
              <a:cxn ang="5400000">
                <a:pos x="wd2" y="hd2"/>
              </a:cxn>
              <a:cxn ang="10800000">
                <a:pos x="wd2" y="hd2"/>
              </a:cxn>
              <a:cxn ang="16200000">
                <a:pos x="wd2" y="hd2"/>
              </a:cxn>
            </a:cxnLst>
            <a:rect l="0" t="0" r="r" b="b"/>
            <a:pathLst>
              <a:path w="21186" h="20985" extrusionOk="0">
                <a:moveTo>
                  <a:pt x="10679" y="20063"/>
                </a:moveTo>
                <a:lnTo>
                  <a:pt x="20565" y="5375"/>
                </a:lnTo>
                <a:cubicBezTo>
                  <a:pt x="21393" y="4146"/>
                  <a:pt x="21393" y="2152"/>
                  <a:pt x="20565" y="923"/>
                </a:cubicBezTo>
                <a:cubicBezTo>
                  <a:pt x="19738" y="-307"/>
                  <a:pt x="18396" y="-307"/>
                  <a:pt x="17568" y="923"/>
                </a:cubicBezTo>
                <a:lnTo>
                  <a:pt x="9181" y="13386"/>
                </a:lnTo>
                <a:lnTo>
                  <a:pt x="3618" y="5119"/>
                </a:lnTo>
                <a:cubicBezTo>
                  <a:pt x="2790" y="3889"/>
                  <a:pt x="1448" y="3889"/>
                  <a:pt x="621" y="5119"/>
                </a:cubicBezTo>
                <a:cubicBezTo>
                  <a:pt x="-207" y="6349"/>
                  <a:pt x="-207" y="8342"/>
                  <a:pt x="621" y="9572"/>
                </a:cubicBezTo>
                <a:lnTo>
                  <a:pt x="7682" y="20063"/>
                </a:lnTo>
                <a:cubicBezTo>
                  <a:pt x="8509" y="21292"/>
                  <a:pt x="9851" y="21293"/>
                  <a:pt x="10678" y="20064"/>
                </a:cubicBezTo>
                <a:lnTo>
                  <a:pt x="10679" y="20063"/>
                </a:lnTo>
                <a:close/>
              </a:path>
            </a:pathLst>
          </a:custGeom>
          <a:solidFill>
            <a:schemeClr val="tx1"/>
          </a:solidFill>
          <a:ln w="12700" cap="flat">
            <a:noFill/>
            <a:miter lim="400000"/>
          </a:ln>
          <a:effectLst/>
        </p:spPr>
        <p:txBody>
          <a:bodyPr lIns="45719" tIns="45719" rIns="45719" bIns="45719"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grpSp>
        <p:nvGrpSpPr>
          <p:cNvPr id="65" name="Группа 17">
            <a:extLst>
              <a:ext uri="{FF2B5EF4-FFF2-40B4-BE49-F238E27FC236}">
                <a16:creationId xmlns="" xmlns:a16="http://schemas.microsoft.com/office/drawing/2014/main" id="{DA3930EF-B101-4964-94FD-601D9EA0FAC8}"/>
              </a:ext>
            </a:extLst>
          </p:cNvPr>
          <p:cNvGrpSpPr>
            <a:grpSpLocks/>
          </p:cNvGrpSpPr>
          <p:nvPr/>
        </p:nvGrpSpPr>
        <p:grpSpPr bwMode="auto">
          <a:xfrm>
            <a:off x="11610646" y="2840650"/>
            <a:ext cx="10627327" cy="4048572"/>
            <a:chOff x="8953427" y="1872898"/>
            <a:chExt cx="14503351" cy="1957678"/>
          </a:xfrm>
        </p:grpSpPr>
        <p:grpSp>
          <p:nvGrpSpPr>
            <p:cNvPr id="10253" name="Group 1">
              <a:extLst>
                <a:ext uri="{FF2B5EF4-FFF2-40B4-BE49-F238E27FC236}">
                  <a16:creationId xmlns="" xmlns:a16="http://schemas.microsoft.com/office/drawing/2014/main" id="{53E94AC2-244B-434F-9396-80EE6A7D1AD5}"/>
                </a:ext>
              </a:extLst>
            </p:cNvPr>
            <p:cNvGrpSpPr>
              <a:grpSpLocks/>
            </p:cNvGrpSpPr>
            <p:nvPr/>
          </p:nvGrpSpPr>
          <p:grpSpPr bwMode="auto">
            <a:xfrm>
              <a:off x="8953427" y="1872898"/>
              <a:ext cx="14503351" cy="1731150"/>
              <a:chOff x="12925699" y="3718876"/>
              <a:chExt cx="9485133" cy="1270001"/>
            </a:xfrm>
          </p:grpSpPr>
          <p:sp>
            <p:nvSpPr>
              <p:cNvPr id="68" name="Rounded Rectangle">
                <a:extLst>
                  <a:ext uri="{FF2B5EF4-FFF2-40B4-BE49-F238E27FC236}">
                    <a16:creationId xmlns="" xmlns:a16="http://schemas.microsoft.com/office/drawing/2014/main" id="{C08A939C-4B25-430A-932A-97C60B6A6B26}"/>
                  </a:ext>
                </a:extLst>
              </p:cNvPr>
              <p:cNvSpPr/>
              <p:nvPr/>
            </p:nvSpPr>
            <p:spPr>
              <a:xfrm>
                <a:off x="12925699" y="3718876"/>
                <a:ext cx="9485133" cy="1270001"/>
              </a:xfrm>
              <a:prstGeom prst="roundRect">
                <a:avLst>
                  <a:gd name="adj" fmla="val 30239"/>
                </a:avLst>
              </a:prstGeom>
              <a:solidFill>
                <a:schemeClr val="accent1"/>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69" name="Circle">
                <a:extLst>
                  <a:ext uri="{FF2B5EF4-FFF2-40B4-BE49-F238E27FC236}">
                    <a16:creationId xmlns="" xmlns:a16="http://schemas.microsoft.com/office/drawing/2014/main" id="{698E7592-05C3-44BC-A1AB-3CC4B3722D22}"/>
                  </a:ext>
                </a:extLst>
              </p:cNvPr>
              <p:cNvSpPr/>
              <p:nvPr/>
            </p:nvSpPr>
            <p:spPr>
              <a:xfrm>
                <a:off x="13303609" y="4060262"/>
                <a:ext cx="560636" cy="561597"/>
              </a:xfrm>
              <a:prstGeom prst="ellipse">
                <a:avLst/>
              </a:prstGeom>
              <a:solidFill>
                <a:schemeClr val="bg2"/>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grpSp>
        <p:sp>
          <p:nvSpPr>
            <p:cNvPr id="10254" name="Прямоугольник 8">
              <a:extLst>
                <a:ext uri="{FF2B5EF4-FFF2-40B4-BE49-F238E27FC236}">
                  <a16:creationId xmlns="" xmlns:a16="http://schemas.microsoft.com/office/drawing/2014/main" id="{97B50E8F-6CAD-4502-B17D-5BA37314E81F}"/>
                </a:ext>
              </a:extLst>
            </p:cNvPr>
            <p:cNvSpPr>
              <a:spLocks noChangeArrowheads="1"/>
            </p:cNvSpPr>
            <p:nvPr/>
          </p:nvSpPr>
          <p:spPr bwMode="auto">
            <a:xfrm>
              <a:off x="10679689" y="2045974"/>
              <a:ext cx="11877090" cy="178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algn="just"/>
              <a:r>
                <a:rPr lang="ru-RU" sz="3200" dirty="0" smtClean="0">
                  <a:solidFill>
                    <a:srgbClr val="002060"/>
                  </a:solidFill>
                  <a:cs typeface="Times New Roman"/>
                </a:rPr>
                <a:t>Эффективность системы образования? </a:t>
              </a:r>
            </a:p>
            <a:p>
              <a:pPr algn="just"/>
              <a:r>
                <a:rPr lang="ru-RU" sz="3200" dirty="0" smtClean="0">
                  <a:solidFill>
                    <a:srgbClr val="002060"/>
                  </a:solidFill>
                  <a:cs typeface="Times New Roman"/>
                </a:rPr>
                <a:t>- насколько успешно оказывается поддержка ученикам, учителям, школам, осуществляется компенсация  неравенства и дефицитов образовательных ресурсов </a:t>
              </a:r>
              <a:endParaRPr lang="ru-RU" sz="3200" dirty="0">
                <a:cs typeface="Times New Roman"/>
              </a:endParaRPr>
            </a:p>
          </p:txBody>
        </p:sp>
      </p:grpSp>
      <p:pic>
        <p:nvPicPr>
          <p:cNvPr id="2" name="Рисунок 37" descr="business-3d-answer.png">
            <a:extLst>
              <a:ext uri="{FF2B5EF4-FFF2-40B4-BE49-F238E27FC236}">
                <a16:creationId xmlns="" xmlns:a16="http://schemas.microsoft.com/office/drawing/2014/main" id="{248F8FC6-4E0A-47D9-BCFB-1B5E0162301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818" y="8836917"/>
            <a:ext cx="4879083" cy="487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17">
            <a:extLst>
              <a:ext uri="{FF2B5EF4-FFF2-40B4-BE49-F238E27FC236}">
                <a16:creationId xmlns="" xmlns:a16="http://schemas.microsoft.com/office/drawing/2014/main" id="{16C1301B-2824-4F26-9657-856CE10FB6C0}"/>
              </a:ext>
            </a:extLst>
          </p:cNvPr>
          <p:cNvSpPr/>
          <p:nvPr/>
        </p:nvSpPr>
        <p:spPr bwMode="auto">
          <a:xfrm rot="5400000">
            <a:off x="13651147" y="4615788"/>
            <a:ext cx="4091569" cy="13879513"/>
          </a:xfrm>
          <a:custGeom>
            <a:avLst/>
            <a:gdLst>
              <a:gd name="connsiteX0" fmla="*/ 0 w 2374107"/>
              <a:gd name="connsiteY0" fmla="*/ 8422424 h 8731252"/>
              <a:gd name="connsiteX1" fmla="*/ 0 w 2374107"/>
              <a:gd name="connsiteY1" fmla="*/ 309232 h 8731252"/>
              <a:gd name="connsiteX2" fmla="*/ 15085 w 2374107"/>
              <a:gd name="connsiteY2" fmla="*/ 127736 h 8731252"/>
              <a:gd name="connsiteX3" fmla="*/ 127809 w 2374107"/>
              <a:gd name="connsiteY3" fmla="*/ 15362 h 8731252"/>
              <a:gd name="connsiteX4" fmla="*/ 309148 w 2374107"/>
              <a:gd name="connsiteY4" fmla="*/ 0 h 8731252"/>
              <a:gd name="connsiteX5" fmla="*/ 1374776 w 2374107"/>
              <a:gd name="connsiteY5" fmla="*/ 0 h 8731252"/>
              <a:gd name="connsiteX6" fmla="*/ 1374776 w 2374107"/>
              <a:gd name="connsiteY6" fmla="*/ 7731921 h 8731252"/>
              <a:gd name="connsiteX7" fmla="*/ 2374107 w 2374107"/>
              <a:gd name="connsiteY7" fmla="*/ 8731252 h 8731252"/>
              <a:gd name="connsiteX8" fmla="*/ 1374776 w 2374107"/>
              <a:gd name="connsiteY8" fmla="*/ 8731252 h 8731252"/>
              <a:gd name="connsiteX9" fmla="*/ 1104106 w 2374107"/>
              <a:gd name="connsiteY9" fmla="*/ 8731252 h 8731252"/>
              <a:gd name="connsiteX10" fmla="*/ 309148 w 2374107"/>
              <a:gd name="connsiteY10" fmla="*/ 8731252 h 8731252"/>
              <a:gd name="connsiteX11" fmla="*/ 127809 w 2374107"/>
              <a:gd name="connsiteY11" fmla="*/ 8716296 h 8731252"/>
              <a:gd name="connsiteX12" fmla="*/ 15085 w 2374107"/>
              <a:gd name="connsiteY12" fmla="*/ 8603921 h 8731252"/>
              <a:gd name="connsiteX13" fmla="*/ 0 w 2374107"/>
              <a:gd name="connsiteY13" fmla="*/ 8422424 h 873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4107" h="8731252">
                <a:moveTo>
                  <a:pt x="0" y="8422424"/>
                </a:moveTo>
                <a:lnTo>
                  <a:pt x="0" y="309232"/>
                </a:lnTo>
                <a:cubicBezTo>
                  <a:pt x="0" y="218282"/>
                  <a:pt x="-64" y="164116"/>
                  <a:pt x="15085" y="127736"/>
                </a:cubicBezTo>
                <a:cubicBezTo>
                  <a:pt x="34117" y="75592"/>
                  <a:pt x="75489" y="34360"/>
                  <a:pt x="127809" y="15362"/>
                </a:cubicBezTo>
                <a:cubicBezTo>
                  <a:pt x="164090" y="404"/>
                  <a:pt x="218511" y="0"/>
                  <a:pt x="309148" y="0"/>
                </a:cubicBezTo>
                <a:lnTo>
                  <a:pt x="1374776" y="0"/>
                </a:lnTo>
                <a:lnTo>
                  <a:pt x="1374776" y="7731921"/>
                </a:lnTo>
                <a:lnTo>
                  <a:pt x="2374107" y="8731252"/>
                </a:lnTo>
                <a:lnTo>
                  <a:pt x="1374776" y="8731252"/>
                </a:lnTo>
                <a:lnTo>
                  <a:pt x="1104106" y="8731252"/>
                </a:lnTo>
                <a:lnTo>
                  <a:pt x="309148" y="8731252"/>
                </a:lnTo>
                <a:cubicBezTo>
                  <a:pt x="218510" y="8731252"/>
                  <a:pt x="164090" y="8731252"/>
                  <a:pt x="127809" y="8716296"/>
                </a:cubicBezTo>
                <a:cubicBezTo>
                  <a:pt x="75489" y="8696893"/>
                  <a:pt x="34116" y="8656066"/>
                  <a:pt x="15085" y="8603921"/>
                </a:cubicBezTo>
                <a:cubicBezTo>
                  <a:pt x="-64" y="8567541"/>
                  <a:pt x="0" y="8512971"/>
                  <a:pt x="0" y="8422424"/>
                </a:cubicBezTo>
                <a:close/>
              </a:path>
            </a:pathLst>
          </a:custGeom>
          <a:solidFill>
            <a:schemeClr val="accent1"/>
          </a:solidFill>
          <a:ln w="12700">
            <a:miter lim="400000"/>
          </a:ln>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1" name="Placeholder demo text">
            <a:extLst>
              <a:ext uri="{FF2B5EF4-FFF2-40B4-BE49-F238E27FC236}">
                <a16:creationId xmlns="" xmlns:a16="http://schemas.microsoft.com/office/drawing/2014/main" id="{3FE667D1-F9B5-4BEC-9991-68F538F58015}"/>
              </a:ext>
            </a:extLst>
          </p:cNvPr>
          <p:cNvSpPr txBox="1">
            <a:spLocks noChangeArrowheads="1"/>
          </p:cNvSpPr>
          <p:nvPr/>
        </p:nvSpPr>
        <p:spPr bwMode="auto">
          <a:xfrm>
            <a:off x="9303085" y="9947603"/>
            <a:ext cx="13053986" cy="157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t">
            <a:spAutoFit/>
          </a:bodyPr>
          <a:lstStyle>
            <a:lvl1pPr defTabSz="457200" eaLnBrk="0" hangingPunct="0">
              <a:defRPr sz="3000" b="1">
                <a:solidFill>
                  <a:srgbClr val="000000"/>
                </a:solidFill>
                <a:latin typeface="Helvetica Neue"/>
                <a:ea typeface="Helvetica Neue"/>
                <a:cs typeface="Helvetica Neue"/>
                <a:sym typeface="Helvetica Neue"/>
              </a:defRPr>
            </a:lvl1pPr>
            <a:lvl2pPr marL="742950" indent="-285750" defTabSz="457200" eaLnBrk="0" hangingPunct="0">
              <a:defRPr sz="3000" b="1">
                <a:solidFill>
                  <a:srgbClr val="000000"/>
                </a:solidFill>
                <a:latin typeface="Helvetica Neue"/>
                <a:ea typeface="Helvetica Neue"/>
                <a:cs typeface="Helvetica Neue"/>
                <a:sym typeface="Helvetica Neue"/>
              </a:defRPr>
            </a:lvl2pPr>
            <a:lvl3pPr marL="1143000" indent="-228600" defTabSz="457200" eaLnBrk="0" hangingPunct="0">
              <a:defRPr sz="3000" b="1">
                <a:solidFill>
                  <a:srgbClr val="000000"/>
                </a:solidFill>
                <a:latin typeface="Helvetica Neue"/>
                <a:ea typeface="Helvetica Neue"/>
                <a:cs typeface="Helvetica Neue"/>
                <a:sym typeface="Helvetica Neue"/>
              </a:defRPr>
            </a:lvl3pPr>
            <a:lvl4pPr marL="1600200" indent="-228600" defTabSz="457200" eaLnBrk="0" hangingPunct="0">
              <a:defRPr sz="3000" b="1">
                <a:solidFill>
                  <a:srgbClr val="000000"/>
                </a:solidFill>
                <a:latin typeface="Helvetica Neue"/>
                <a:ea typeface="Helvetica Neue"/>
                <a:cs typeface="Helvetica Neue"/>
                <a:sym typeface="Helvetica Neue"/>
              </a:defRPr>
            </a:lvl4pPr>
            <a:lvl5pPr marL="2057400" indent="-228600" defTabSz="457200" eaLnBrk="0" hangingPunct="0">
              <a:defRPr sz="3000" b="1">
                <a:solidFill>
                  <a:srgbClr val="000000"/>
                </a:solidFill>
                <a:latin typeface="Helvetica Neue"/>
                <a:ea typeface="Helvetica Neue"/>
                <a:cs typeface="Helvetica Neue"/>
                <a:sym typeface="Helvetica Neue"/>
              </a:defRPr>
            </a:lvl5pPr>
            <a:lvl6pPr marL="25146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algn="ctr"/>
            <a:r>
              <a:rPr lang="ru-RU" sz="3200" dirty="0" smtClean="0">
                <a:solidFill>
                  <a:srgbClr val="002060"/>
                </a:solidFill>
              </a:rPr>
              <a:t>Деятельность школы как педагогической системы требует целостного  анализа, применения научно-методических подходов, моделей выравнивания шансов детей</a:t>
            </a:r>
            <a:endParaRPr lang="ru-RU" sz="3200" dirty="0">
              <a:solidFill>
                <a:srgbClr val="002060"/>
              </a:solidFill>
            </a:endParaRPr>
          </a:p>
        </p:txBody>
      </p:sp>
      <p:sp>
        <p:nvSpPr>
          <p:cNvPr id="9" name="Скругленный прямоугольник 8"/>
          <p:cNvSpPr/>
          <p:nvPr/>
        </p:nvSpPr>
        <p:spPr>
          <a:xfrm>
            <a:off x="505591" y="6159758"/>
            <a:ext cx="9402023" cy="2179320"/>
          </a:xfrm>
          <a:prstGeom prst="roundRect">
            <a:avLst/>
          </a:prstGeom>
          <a:solidFill>
            <a:srgbClr val="EFDD6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ru-RU" sz="3200" i="0" u="none" strike="noStrike" cap="none" spc="0" normalizeH="0" baseline="0" dirty="0" smtClean="0">
                <a:ln>
                  <a:noFill/>
                </a:ln>
                <a:solidFill>
                  <a:srgbClr val="002060"/>
                </a:solidFill>
                <a:effectLst/>
                <a:uFillTx/>
                <a:latin typeface="+mn-lt"/>
                <a:ea typeface="+mn-ea"/>
                <a:cs typeface="+mn-cs"/>
                <a:sym typeface="Helvetica Neue Medium"/>
              </a:rPr>
              <a:t>Стратегия «Поддержка сильных в условиях забвения слабых» была изменена на стратегию «Поддержка слабых</a:t>
            </a:r>
            <a:r>
              <a:rPr kumimoji="0" lang="ru-RU" sz="3200" i="0" u="none" strike="noStrike" cap="none" spc="0" normalizeH="0" dirty="0" smtClean="0">
                <a:ln>
                  <a:noFill/>
                </a:ln>
                <a:solidFill>
                  <a:srgbClr val="002060"/>
                </a:solidFill>
                <a:effectLst/>
                <a:uFillTx/>
                <a:latin typeface="+mn-lt"/>
                <a:ea typeface="+mn-ea"/>
                <a:cs typeface="+mn-cs"/>
                <a:sym typeface="Helvetica Neue Medium"/>
              </a:rPr>
              <a:t> в условиях предоставления автономии сильным»</a:t>
            </a:r>
            <a:endParaRPr kumimoji="0" lang="ru-RU" sz="3200" i="0" u="none" strike="noStrike" cap="none" spc="0" normalizeH="0" baseline="0" dirty="0">
              <a:ln>
                <a:noFill/>
              </a:ln>
              <a:solidFill>
                <a:srgbClr val="002060"/>
              </a:solidFill>
              <a:effectLst/>
              <a:uFillTx/>
              <a:latin typeface="+mn-lt"/>
              <a:ea typeface="+mn-ea"/>
              <a:cs typeface="+mn-cs"/>
              <a:sym typeface="Helvetica Neue Medium"/>
            </a:endParaRPr>
          </a:p>
        </p:txBody>
      </p:sp>
    </p:spTree>
    <p:extLst>
      <p:ext uri="{BB962C8B-B14F-4D97-AF65-F5344CB8AC3E}">
        <p14:creationId xmlns:p14="http://schemas.microsoft.com/office/powerpoint/2010/main" val="398644355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down)">
                                      <p:cBhvr>
                                        <p:cTn id="2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a:extLst>
              <a:ext uri="{FF2B5EF4-FFF2-40B4-BE49-F238E27FC236}">
                <a16:creationId xmlns="" xmlns:a16="http://schemas.microsoft.com/office/drawing/2014/main" id="{2010CD11-8AC7-43F3-AF9F-EFBB4762DBF1}"/>
              </a:ext>
            </a:extLst>
          </p:cNvPr>
          <p:cNvSpPr/>
          <p:nvPr/>
        </p:nvSpPr>
        <p:spPr>
          <a:xfrm>
            <a:off x="1293813" y="1104900"/>
            <a:ext cx="2557462" cy="922338"/>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fontAlgn="auto" hangingPunct="0">
              <a:spcBef>
                <a:spcPts val="0"/>
              </a:spcBef>
              <a:spcAft>
                <a:spcPts val="0"/>
              </a:spcAft>
              <a:defRPr/>
            </a:pPr>
            <a:endParaRPr lang="ru-RU" sz="6000" b="0" kern="0" dirty="0">
              <a:solidFill>
                <a:srgbClr val="FFFFFF"/>
              </a:solidFill>
              <a:sym typeface="Helvetica Neue Medium"/>
            </a:endParaRPr>
          </a:p>
        </p:txBody>
      </p:sp>
      <p:sp>
        <p:nvSpPr>
          <p:cNvPr id="14339" name="Slide Number">
            <a:extLst>
              <a:ext uri="{FF2B5EF4-FFF2-40B4-BE49-F238E27FC236}">
                <a16:creationId xmlns="" xmlns:a16="http://schemas.microsoft.com/office/drawing/2014/main" id="{5BDDA61A-372E-4E15-8A83-1E90AC2969E8}"/>
              </a:ext>
            </a:extLst>
          </p:cNvPr>
          <p:cNvSpPr>
            <a:spLocks noGrp="1"/>
          </p:cNvSpPr>
          <p:nvPr>
            <p:ph type="sldNum" sz="quarter" idx="2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eaLnBrk="1"/>
            <a:fld id="{B9936C67-C254-4D98-90FC-E9FC277CB5F2}" type="slidenum">
              <a:rPr lang="ru-RU" altLang="nl-NL" sz="1400">
                <a:solidFill>
                  <a:srgbClr val="F0F0F0"/>
                </a:solidFill>
                <a:latin typeface="Arial" panose="020B0604020202020204" pitchFamily="34" charset="0"/>
                <a:cs typeface="Arial" panose="020B0604020202020204" pitchFamily="34" charset="0"/>
                <a:sym typeface="Arial" panose="020B0604020202020204" pitchFamily="34" charset="0"/>
              </a:rPr>
              <a:pPr eaLnBrk="1"/>
              <a:t>20</a:t>
            </a:fld>
            <a:endParaRPr lang="ru-RU" altLang="nl-NL" sz="140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20" name="Прямоугольник 19">
            <a:extLst>
              <a:ext uri="{FF2B5EF4-FFF2-40B4-BE49-F238E27FC236}">
                <a16:creationId xmlns="" xmlns:a16="http://schemas.microsoft.com/office/drawing/2014/main" id="{6C8CD6A1-23F2-4575-A0FB-22132EF757D9}"/>
              </a:ext>
            </a:extLst>
          </p:cNvPr>
          <p:cNvSpPr/>
          <p:nvPr/>
        </p:nvSpPr>
        <p:spPr>
          <a:xfrm>
            <a:off x="22245638" y="1104900"/>
            <a:ext cx="1965325" cy="741363"/>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fontAlgn="auto" hangingPunct="0">
              <a:spcBef>
                <a:spcPts val="0"/>
              </a:spcBef>
              <a:spcAft>
                <a:spcPts val="0"/>
              </a:spcAft>
              <a:defRPr/>
            </a:pPr>
            <a:endParaRPr lang="ru-RU" sz="3200" b="0" kern="0">
              <a:solidFill>
                <a:srgbClr val="FFFFFF"/>
              </a:solidFill>
              <a:sym typeface="Helvetica Neue Medium"/>
            </a:endParaRPr>
          </a:p>
        </p:txBody>
      </p:sp>
      <p:grpSp>
        <p:nvGrpSpPr>
          <p:cNvPr id="2" name="Group 7">
            <a:extLst>
              <a:ext uri="{FF2B5EF4-FFF2-40B4-BE49-F238E27FC236}">
                <a16:creationId xmlns="" xmlns:a16="http://schemas.microsoft.com/office/drawing/2014/main" id="{CC6C702A-022A-42C1-9329-89747F3AF2AA}"/>
              </a:ext>
            </a:extLst>
          </p:cNvPr>
          <p:cNvGrpSpPr>
            <a:grpSpLocks/>
          </p:cNvGrpSpPr>
          <p:nvPr/>
        </p:nvGrpSpPr>
        <p:grpSpPr bwMode="auto">
          <a:xfrm>
            <a:off x="663286" y="400366"/>
            <a:ext cx="22628888" cy="3087568"/>
            <a:chOff x="1626336" y="2432219"/>
            <a:chExt cx="22628953" cy="3089124"/>
          </a:xfrm>
        </p:grpSpPr>
        <p:sp>
          <p:nvSpPr>
            <p:cNvPr id="14354" name="Scrum Basics">
              <a:extLst>
                <a:ext uri="{FF2B5EF4-FFF2-40B4-BE49-F238E27FC236}">
                  <a16:creationId xmlns="" xmlns:a16="http://schemas.microsoft.com/office/drawing/2014/main" id="{2B720709-D65D-4FE1-AE2F-A7EC6E461EB2}"/>
                </a:ext>
              </a:extLst>
            </p:cNvPr>
            <p:cNvSpPr txBox="1">
              <a:spLocks noChangeArrowheads="1"/>
            </p:cNvSpPr>
            <p:nvPr/>
          </p:nvSpPr>
          <p:spPr bwMode="auto">
            <a:xfrm>
              <a:off x="1626336" y="2974305"/>
              <a:ext cx="22628953" cy="254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t">
              <a:spAutoFit/>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r>
                <a:rPr lang="ru-RU" sz="8000" dirty="0">
                  <a:solidFill>
                    <a:srgbClr val="002060"/>
                  </a:solidFill>
                  <a:ea typeface="Montserrat Bold" panose="00000800000000000000" pitchFamily="2" charset="0"/>
                  <a:cs typeface="Montserrat Bold" panose="00000800000000000000" pitchFamily="2" charset="0"/>
                  <a:sym typeface="Montserrat Bold" panose="00000800000000000000" pitchFamily="2" charset="0"/>
                </a:rPr>
                <a:t>Психолого-педагогическая подготовка </a:t>
              </a:r>
              <a:endParaRPr lang="ru-RU" altLang="nl-NL" sz="8000">
                <a:solidFill>
                  <a:srgbClr val="002060"/>
                </a:solidFill>
                <a:latin typeface="Montserrat Bold"/>
                <a:ea typeface="Montserrat Bold" panose="00000800000000000000" pitchFamily="2" charset="0"/>
                <a:cs typeface="Montserrat Bold" panose="00000800000000000000" pitchFamily="2" charset="0"/>
                <a:sym typeface="Montserrat Bold" panose="00000800000000000000" pitchFamily="2" charset="0"/>
              </a:endParaRPr>
            </a:p>
            <a:p>
              <a:r>
                <a:rPr lang="ru-RU" sz="8000" dirty="0">
                  <a:solidFill>
                    <a:srgbClr val="002060"/>
                  </a:solidFill>
                  <a:ea typeface="Montserrat Bold" panose="00000800000000000000" pitchFamily="2" charset="0"/>
                  <a:cs typeface="Montserrat Bold" panose="00000800000000000000" pitchFamily="2" charset="0"/>
                  <a:sym typeface="Montserrat Bold" panose="00000800000000000000" pitchFamily="2" charset="0"/>
                </a:rPr>
                <a:t>учителя</a:t>
              </a:r>
              <a:endParaRPr lang="ru-RU" altLang="nl-NL" sz="8000" dirty="0">
                <a:solidFill>
                  <a:srgbClr val="002060"/>
                </a:solidFill>
                <a:latin typeface="Montserrat Bold"/>
              </a:endParaRPr>
            </a:p>
          </p:txBody>
        </p:sp>
        <p:grpSp>
          <p:nvGrpSpPr>
            <p:cNvPr id="14355" name="Group">
              <a:extLst>
                <a:ext uri="{FF2B5EF4-FFF2-40B4-BE49-F238E27FC236}">
                  <a16:creationId xmlns="" xmlns:a16="http://schemas.microsoft.com/office/drawing/2014/main" id="{CA779864-5061-4D71-BAA9-1FF499ABBFD9}"/>
                </a:ext>
              </a:extLst>
            </p:cNvPr>
            <p:cNvGrpSpPr>
              <a:grpSpLocks/>
            </p:cNvGrpSpPr>
            <p:nvPr/>
          </p:nvGrpSpPr>
          <p:grpSpPr bwMode="auto">
            <a:xfrm>
              <a:off x="1719469" y="2432219"/>
              <a:ext cx="3393044" cy="341684"/>
              <a:chOff x="0" y="-53435"/>
              <a:chExt cx="3393042" cy="341683"/>
            </a:xfrm>
          </p:grpSpPr>
          <p:sp>
            <p:nvSpPr>
              <p:cNvPr id="17" name="Rectangle">
                <a:extLst>
                  <a:ext uri="{FF2B5EF4-FFF2-40B4-BE49-F238E27FC236}">
                    <a16:creationId xmlns="" xmlns:a16="http://schemas.microsoft.com/office/drawing/2014/main" id="{F539F38F-6ADC-4CE6-890B-040C41EB40A4}"/>
                  </a:ext>
                </a:extLst>
              </p:cNvPr>
              <p:cNvSpPr/>
              <p:nvPr/>
            </p:nvSpPr>
            <p:spPr>
              <a:xfrm>
                <a:off x="530" y="143514"/>
                <a:ext cx="3322645" cy="144535"/>
              </a:xfrm>
              <a:prstGeom prst="rect">
                <a:avLst/>
              </a:prstGeom>
              <a:solidFill>
                <a:srgbClr val="002060"/>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9" name="Subtitle Text">
                <a:extLst>
                  <a:ext uri="{FF2B5EF4-FFF2-40B4-BE49-F238E27FC236}">
                    <a16:creationId xmlns="" xmlns:a16="http://schemas.microsoft.com/office/drawing/2014/main" id="{4145EF8A-988A-4E00-A41B-582DACFFDD00}"/>
                  </a:ext>
                </a:extLst>
              </p:cNvPr>
              <p:cNvSpPr/>
              <p:nvPr/>
            </p:nvSpPr>
            <p:spPr>
              <a:xfrm>
                <a:off x="52917" y="-53435"/>
                <a:ext cx="3340108" cy="3367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a:extLst>
            </p:spPr>
            <p:txBody>
              <a:bodyPr lIns="50800" tIns="50800" rIns="50800" bIns="50800">
                <a:spAutoFit/>
              </a:bodyPr>
              <a:lstStyle>
                <a:lvl1pPr algn="l" defTabSz="457200">
                  <a:lnSpc>
                    <a:spcPct val="120000"/>
                  </a:lnSpc>
                  <a:defRPr sz="1400" cap="all" spc="1120">
                    <a:solidFill>
                      <a:srgbClr val="242423"/>
                    </a:solidFill>
                    <a:latin typeface="Arial"/>
                    <a:ea typeface="Arial"/>
                    <a:cs typeface="Arial"/>
                    <a:sym typeface="Arial"/>
                  </a:defRPr>
                </a:lvl1pPr>
              </a:lstStyle>
              <a:p>
                <a:pPr fontAlgn="auto" hangingPunct="0">
                  <a:spcBef>
                    <a:spcPts val="0"/>
                  </a:spcBef>
                  <a:spcAft>
                    <a:spcPts val="0"/>
                  </a:spcAft>
                  <a:defRPr/>
                </a:pPr>
                <a:endParaRPr kern="0" dirty="0">
                  <a:solidFill>
                    <a:schemeClr val="tx1"/>
                  </a:solidFill>
                </a:endParaRPr>
              </a:p>
            </p:txBody>
          </p:sp>
        </p:grpSp>
      </p:grpSp>
      <p:grpSp>
        <p:nvGrpSpPr>
          <p:cNvPr id="14351" name="Group">
            <a:extLst>
              <a:ext uri="{FF2B5EF4-FFF2-40B4-BE49-F238E27FC236}">
                <a16:creationId xmlns="" xmlns:a16="http://schemas.microsoft.com/office/drawing/2014/main" id="{FC060B02-A944-4031-AAA4-29FF42FB7344}"/>
              </a:ext>
            </a:extLst>
          </p:cNvPr>
          <p:cNvGrpSpPr>
            <a:grpSpLocks/>
          </p:cNvGrpSpPr>
          <p:nvPr/>
        </p:nvGrpSpPr>
        <p:grpSpPr bwMode="auto">
          <a:xfrm>
            <a:off x="620417" y="3396673"/>
            <a:ext cx="1954882" cy="339023"/>
            <a:chOff x="0" y="-50745"/>
            <a:chExt cx="3393042" cy="338993"/>
          </a:xfrm>
        </p:grpSpPr>
        <p:sp>
          <p:nvSpPr>
            <p:cNvPr id="25" name="Rectangle">
              <a:extLst>
                <a:ext uri="{FF2B5EF4-FFF2-40B4-BE49-F238E27FC236}">
                  <a16:creationId xmlns="" xmlns:a16="http://schemas.microsoft.com/office/drawing/2014/main" id="{FC9BACE2-C8E5-41C9-88C0-CC0089492047}"/>
                </a:ext>
              </a:extLst>
            </p:cNvPr>
            <p:cNvSpPr/>
            <p:nvPr/>
          </p:nvSpPr>
          <p:spPr>
            <a:xfrm>
              <a:off x="149" y="144501"/>
              <a:ext cx="3320239" cy="144449"/>
            </a:xfrm>
            <a:prstGeom prst="rect">
              <a:avLst/>
            </a:prstGeom>
            <a:solidFill>
              <a:srgbClr val="F2DC4B"/>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00"/>
                </a:solidFill>
                <a:latin typeface="Arial Black" panose="020B0604020202020204" pitchFamily="34" charset="0"/>
                <a:ea typeface="+mn-ea"/>
                <a:cs typeface="Arial Black" panose="020B0604020202020204" pitchFamily="34" charset="0"/>
                <a:sym typeface="Helvetica Neue Medium"/>
              </a:endParaRPr>
            </a:p>
          </p:txBody>
        </p:sp>
        <p:sp>
          <p:nvSpPr>
            <p:cNvPr id="26" name="Subtitle Text">
              <a:extLst>
                <a:ext uri="{FF2B5EF4-FFF2-40B4-BE49-F238E27FC236}">
                  <a16:creationId xmlns="" xmlns:a16="http://schemas.microsoft.com/office/drawing/2014/main" id="{23791633-85BD-4CBA-92DF-D391A90BD65B}"/>
                </a:ext>
              </a:extLst>
            </p:cNvPr>
            <p:cNvSpPr/>
            <p:nvPr/>
          </p:nvSpPr>
          <p:spPr>
            <a:xfrm>
              <a:off x="52501" y="-50745"/>
              <a:ext cx="3339528" cy="33810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a:extLst>
          </p:spPr>
          <p:txBody>
            <a:bodyPr lIns="50800" tIns="50800" rIns="50800" bIns="50800">
              <a:spAutoFit/>
            </a:bodyPr>
            <a:lstStyle>
              <a:lvl1pPr algn="l" defTabSz="457200">
                <a:lnSpc>
                  <a:spcPct val="120000"/>
                </a:lnSpc>
                <a:defRPr sz="1400" cap="all" spc="1120">
                  <a:solidFill>
                    <a:srgbClr val="242423"/>
                  </a:solidFill>
                  <a:latin typeface="Arial"/>
                  <a:ea typeface="Arial"/>
                  <a:cs typeface="Arial"/>
                  <a:sym typeface="Arial"/>
                </a:defRPr>
              </a:lvl1pPr>
            </a:lstStyle>
            <a:p>
              <a:pPr fontAlgn="auto" hangingPunct="0">
                <a:spcBef>
                  <a:spcPts val="0"/>
                </a:spcBef>
                <a:spcAft>
                  <a:spcPts val="0"/>
                </a:spcAft>
                <a:defRPr/>
              </a:pPr>
              <a:endParaRPr kern="0" dirty="0">
                <a:solidFill>
                  <a:schemeClr val="tx1"/>
                </a:solidFill>
              </a:endParaRPr>
            </a:p>
          </p:txBody>
        </p:sp>
      </p:grpSp>
      <p:sp>
        <p:nvSpPr>
          <p:cNvPr id="27" name="Lorem ipsum dolor sit amet, consectetur adipiscing elit, sed do eiusmod tempor incididunt ut labore et dolore magna aliqua. Arcu dictum varius duis at consectetur lorem donec. Volutpat maecenas volutpat blandit aliquam. Egestas quis ipsum suspendisse ult">
            <a:extLst>
              <a:ext uri="{FF2B5EF4-FFF2-40B4-BE49-F238E27FC236}">
                <a16:creationId xmlns="" xmlns:a16="http://schemas.microsoft.com/office/drawing/2014/main" id="{F803D50F-70D8-493C-868A-10D06CB4430B}"/>
              </a:ext>
            </a:extLst>
          </p:cNvPr>
          <p:cNvSpPr txBox="1">
            <a:spLocks noChangeArrowheads="1"/>
          </p:cNvSpPr>
          <p:nvPr/>
        </p:nvSpPr>
        <p:spPr bwMode="auto">
          <a:xfrm>
            <a:off x="5124450" y="2565400"/>
            <a:ext cx="18132425" cy="63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t">
            <a:spAutoFit/>
          </a:bodyPr>
          <a:lstStyle>
            <a:lvl1pPr defTabSz="457200" eaLnBrk="0" hangingPunct="0">
              <a:defRPr sz="3000" b="1">
                <a:solidFill>
                  <a:srgbClr val="000000"/>
                </a:solidFill>
                <a:latin typeface="Helvetica Neue"/>
                <a:ea typeface="Helvetica Neue"/>
                <a:cs typeface="Helvetica Neue"/>
                <a:sym typeface="Helvetica Neue"/>
              </a:defRPr>
            </a:lvl1pPr>
            <a:lvl2pPr marL="742950" indent="-285750" defTabSz="457200" eaLnBrk="0" hangingPunct="0">
              <a:defRPr sz="3000" b="1">
                <a:solidFill>
                  <a:srgbClr val="000000"/>
                </a:solidFill>
                <a:latin typeface="Helvetica Neue"/>
                <a:ea typeface="Helvetica Neue"/>
                <a:cs typeface="Helvetica Neue"/>
                <a:sym typeface="Helvetica Neue"/>
              </a:defRPr>
            </a:lvl2pPr>
            <a:lvl3pPr marL="1143000" indent="-228600" defTabSz="457200" eaLnBrk="0" hangingPunct="0">
              <a:defRPr sz="3000" b="1">
                <a:solidFill>
                  <a:srgbClr val="000000"/>
                </a:solidFill>
                <a:latin typeface="Helvetica Neue"/>
                <a:ea typeface="Helvetica Neue"/>
                <a:cs typeface="Helvetica Neue"/>
                <a:sym typeface="Helvetica Neue"/>
              </a:defRPr>
            </a:lvl3pPr>
            <a:lvl4pPr marL="1600200" indent="-228600" defTabSz="457200" eaLnBrk="0" hangingPunct="0">
              <a:defRPr sz="3000" b="1">
                <a:solidFill>
                  <a:srgbClr val="000000"/>
                </a:solidFill>
                <a:latin typeface="Helvetica Neue"/>
                <a:ea typeface="Helvetica Neue"/>
                <a:cs typeface="Helvetica Neue"/>
                <a:sym typeface="Helvetica Neue"/>
              </a:defRPr>
            </a:lvl4pPr>
            <a:lvl5pPr marL="2057400" indent="-228600" defTabSz="457200" eaLnBrk="0" hangingPunct="0">
              <a:defRPr sz="3000" b="1">
                <a:solidFill>
                  <a:srgbClr val="000000"/>
                </a:solidFill>
                <a:latin typeface="Helvetica Neue"/>
                <a:ea typeface="Helvetica Neue"/>
                <a:cs typeface="Helvetica Neue"/>
                <a:sym typeface="Helvetica Neue"/>
              </a:defRPr>
            </a:lvl5pPr>
            <a:lvl6pPr marL="25146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eaLnBrk="1">
              <a:lnSpc>
                <a:spcPct val="120000"/>
              </a:lnSpc>
            </a:pPr>
            <a:endParaRPr lang="ru-RU" altLang="nl-NL" sz="3200" b="0" dirty="0">
              <a:solidFill>
                <a:schemeClr val="tx1"/>
              </a:solidFill>
              <a:latin typeface="Arial" panose="020B0604020202020204" pitchFamily="34" charset="0"/>
              <a:cs typeface="Arial" panose="020B0604020202020204" pitchFamily="34" charset="0"/>
            </a:endParaRPr>
          </a:p>
        </p:txBody>
      </p:sp>
      <p:grpSp>
        <p:nvGrpSpPr>
          <p:cNvPr id="14347" name="Group">
            <a:extLst>
              <a:ext uri="{FF2B5EF4-FFF2-40B4-BE49-F238E27FC236}">
                <a16:creationId xmlns="" xmlns:a16="http://schemas.microsoft.com/office/drawing/2014/main" id="{2EC04F1E-D87D-4185-A046-4C7B967B7358}"/>
              </a:ext>
            </a:extLst>
          </p:cNvPr>
          <p:cNvGrpSpPr>
            <a:grpSpLocks/>
          </p:cNvGrpSpPr>
          <p:nvPr/>
        </p:nvGrpSpPr>
        <p:grpSpPr bwMode="auto">
          <a:xfrm>
            <a:off x="2462700" y="3745963"/>
            <a:ext cx="4001280" cy="338925"/>
            <a:chOff x="0" y="-50745"/>
            <a:chExt cx="3393042" cy="338993"/>
          </a:xfrm>
        </p:grpSpPr>
        <p:sp>
          <p:nvSpPr>
            <p:cNvPr id="31" name="Rectangle">
              <a:extLst>
                <a:ext uri="{FF2B5EF4-FFF2-40B4-BE49-F238E27FC236}">
                  <a16:creationId xmlns="" xmlns:a16="http://schemas.microsoft.com/office/drawing/2014/main" id="{D36E91C7-4AB9-4E8C-A972-CAB742CE04B4}"/>
                </a:ext>
              </a:extLst>
            </p:cNvPr>
            <p:cNvSpPr/>
            <p:nvPr/>
          </p:nvSpPr>
          <p:spPr>
            <a:xfrm>
              <a:off x="321" y="144556"/>
              <a:ext cx="3322379" cy="142904"/>
            </a:xfrm>
            <a:prstGeom prst="rect">
              <a:avLst/>
            </a:prstGeom>
            <a:solidFill>
              <a:srgbClr val="F2DC4B"/>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00"/>
                </a:solidFill>
                <a:latin typeface="Arial Black" panose="020B0604020202020204" pitchFamily="34" charset="0"/>
                <a:ea typeface="+mn-ea"/>
                <a:cs typeface="Arial Black" panose="020B0604020202020204" pitchFamily="34" charset="0"/>
                <a:sym typeface="Helvetica Neue Medium"/>
              </a:endParaRPr>
            </a:p>
          </p:txBody>
        </p:sp>
        <p:sp>
          <p:nvSpPr>
            <p:cNvPr id="32" name="Subtitle Text">
              <a:extLst>
                <a:ext uri="{FF2B5EF4-FFF2-40B4-BE49-F238E27FC236}">
                  <a16:creationId xmlns="" xmlns:a16="http://schemas.microsoft.com/office/drawing/2014/main" id="{CB1D94B3-A054-48DE-BEA0-029A2AA8C981}"/>
                </a:ext>
              </a:extLst>
            </p:cNvPr>
            <p:cNvSpPr/>
            <p:nvPr/>
          </p:nvSpPr>
          <p:spPr>
            <a:xfrm>
              <a:off x="51476" y="-50745"/>
              <a:ext cx="3341226" cy="33661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a:extLst>
          </p:spPr>
          <p:txBody>
            <a:bodyPr lIns="50800" tIns="50800" rIns="50800" bIns="50800">
              <a:spAutoFit/>
            </a:bodyPr>
            <a:lstStyle>
              <a:lvl1pPr algn="l" defTabSz="457200">
                <a:lnSpc>
                  <a:spcPct val="120000"/>
                </a:lnSpc>
                <a:defRPr sz="1400" cap="all" spc="1120">
                  <a:solidFill>
                    <a:srgbClr val="242423"/>
                  </a:solidFill>
                  <a:latin typeface="Arial"/>
                  <a:ea typeface="Arial"/>
                  <a:cs typeface="Arial"/>
                  <a:sym typeface="Arial"/>
                </a:defRPr>
              </a:lvl1pPr>
            </a:lstStyle>
            <a:p>
              <a:pPr fontAlgn="auto" hangingPunct="0">
                <a:spcBef>
                  <a:spcPts val="0"/>
                </a:spcBef>
                <a:spcAft>
                  <a:spcPts val="0"/>
                </a:spcAft>
                <a:defRPr/>
              </a:pPr>
              <a:endParaRPr kern="0" dirty="0">
                <a:solidFill>
                  <a:schemeClr val="tx1"/>
                </a:solidFill>
              </a:endParaRPr>
            </a:p>
          </p:txBody>
        </p:sp>
      </p:grpSp>
      <p:sp>
        <p:nvSpPr>
          <p:cNvPr id="3" name="Скругленный прямоугольник 38">
            <a:extLst>
              <a:ext uri="{FF2B5EF4-FFF2-40B4-BE49-F238E27FC236}">
                <a16:creationId xmlns="" xmlns:a16="http://schemas.microsoft.com/office/drawing/2014/main" id="{42307A37-94C4-4974-AF99-24848E03D268}"/>
              </a:ext>
            </a:extLst>
          </p:cNvPr>
          <p:cNvSpPr/>
          <p:nvPr/>
        </p:nvSpPr>
        <p:spPr>
          <a:xfrm>
            <a:off x="647674" y="4412069"/>
            <a:ext cx="23458488" cy="7285038"/>
          </a:xfrm>
          <a:prstGeom prst="roundRect">
            <a:avLst/>
          </a:prstGeom>
          <a:solidFill>
            <a:srgbClr val="F2DC4B"/>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217709" tIns="108855" rIns="217709" bIns="108855" anchor="ctr"/>
          <a:lstStyle/>
          <a:p>
            <a:pPr algn="ctr">
              <a:buClr>
                <a:srgbClr val="C00000"/>
              </a:buClr>
              <a:defRPr/>
            </a:pPr>
            <a:endParaRPr lang="ru-RU" dirty="0">
              <a:solidFill>
                <a:srgbClr val="F2DC4B"/>
              </a:solidFill>
            </a:endParaRPr>
          </a:p>
        </p:txBody>
      </p:sp>
      <p:sp>
        <p:nvSpPr>
          <p:cNvPr id="5" name="TextBox 3">
            <a:extLst>
              <a:ext uri="{FF2B5EF4-FFF2-40B4-BE49-F238E27FC236}">
                <a16:creationId xmlns="" xmlns:a16="http://schemas.microsoft.com/office/drawing/2014/main" id="{53C9E237-6CC1-4E02-AF51-B4B9BEF7DF71}"/>
              </a:ext>
            </a:extLst>
          </p:cNvPr>
          <p:cNvSpPr txBox="1">
            <a:spLocks noChangeArrowheads="1"/>
          </p:cNvSpPr>
          <p:nvPr/>
        </p:nvSpPr>
        <p:spPr bwMode="auto">
          <a:xfrm>
            <a:off x="779437" y="4423182"/>
            <a:ext cx="23310850" cy="631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709" tIns="108855" rIns="217709" bIns="108855" anchor="t">
            <a:spAutoFit/>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algn="ctr"/>
            <a:r>
              <a:rPr lang="ru-RU" sz="4400" dirty="0">
                <a:solidFill>
                  <a:srgbClr val="002060"/>
                </a:solidFill>
              </a:rPr>
              <a:t>При работе с учащимися из группы риска необходима более высокая психолого-педагогическая компетентность, </a:t>
            </a:r>
            <a:endParaRPr lang="ru-RU" sz="4400" dirty="0" smtClean="0">
              <a:solidFill>
                <a:srgbClr val="002060"/>
              </a:solidFill>
            </a:endParaRPr>
          </a:p>
          <a:p>
            <a:pPr algn="ctr"/>
            <a:r>
              <a:rPr lang="ru-RU" sz="4400" dirty="0" smtClean="0">
                <a:solidFill>
                  <a:srgbClr val="002060"/>
                </a:solidFill>
              </a:rPr>
              <a:t>Системы </a:t>
            </a:r>
            <a:r>
              <a:rPr lang="ru-RU" sz="4400" dirty="0">
                <a:solidFill>
                  <a:srgbClr val="002060"/>
                </a:solidFill>
              </a:rPr>
              <a:t>присвоения </a:t>
            </a:r>
            <a:r>
              <a:rPr lang="ru-RU" sz="4400" dirty="0" smtClean="0">
                <a:solidFill>
                  <a:srgbClr val="002060"/>
                </a:solidFill>
              </a:rPr>
              <a:t>категории ориентированы </a:t>
            </a:r>
            <a:r>
              <a:rPr lang="ru-RU" sz="4400" dirty="0">
                <a:solidFill>
                  <a:srgbClr val="002060"/>
                </a:solidFill>
              </a:rPr>
              <a:t>на результаты учащихся. Учитель, работающий в школе с рисковым контингентом, может показывать результаты детей на уровне отметок 3 и 4, но получение таких результатов может говорить о его высочайшей психолого-педагогической квалификации, поскольку у другого учителя в той же ситуации был бы огромный процент неуспевающих. Однако при анализе результатов учащихся тройки и четверки могут не являться достаточным основанием для повышения квалификационной категории.</a:t>
            </a:r>
            <a:endParaRPr lang="ru-RU" sz="1100" dirty="0">
              <a:solidFill>
                <a:srgbClr val="00206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cstate="print"/>
          <a:srcRect/>
          <a:stretch>
            <a:fillRect/>
          </a:stretch>
        </p:blipFill>
        <p:spPr bwMode="auto">
          <a:xfrm>
            <a:off x="-287867" y="0"/>
            <a:ext cx="24671867" cy="13716000"/>
          </a:xfrm>
          <a:prstGeom prst="rect">
            <a:avLst/>
          </a:prstGeom>
          <a:noFill/>
          <a:ln w="9525">
            <a:noFill/>
            <a:round/>
            <a:headEnd/>
            <a:tailEnd/>
          </a:ln>
        </p:spPr>
      </p:pic>
      <p:sp>
        <p:nvSpPr>
          <p:cNvPr id="4099" name="Rectangle 2"/>
          <p:cNvSpPr>
            <a:spLocks noGrp="1" noChangeArrowheads="1"/>
          </p:cNvSpPr>
          <p:nvPr>
            <p:ph type="title" idx="4294967295"/>
          </p:nvPr>
        </p:nvSpPr>
        <p:spPr>
          <a:xfrm>
            <a:off x="5469468" y="1241426"/>
            <a:ext cx="17691101" cy="2016124"/>
          </a:xfrm>
          <a:prstGeom prst="rect">
            <a:avLst/>
          </a:prstGeom>
          <a:solidFill>
            <a:srgbClr val="EEECE1"/>
          </a:solidFill>
        </p:spPr>
        <p:txBody>
          <a:bodyPr lIns="217709" tIns="108855" rIns="217709" bIns="108855"/>
          <a:lstStyle/>
          <a:p>
            <a:pPr eaLnBrk="1" hangingPunct="1">
              <a:tabLst>
                <a:tab pos="1069650" algn="l"/>
                <a:tab pos="2139298" algn="l"/>
                <a:tab pos="3208948" algn="l"/>
                <a:tab pos="4278596" algn="l"/>
                <a:tab pos="5348247" algn="l"/>
                <a:tab pos="6417895" algn="l"/>
                <a:tab pos="7487545" algn="l"/>
                <a:tab pos="8557193" algn="l"/>
                <a:tab pos="9626843" algn="l"/>
                <a:tab pos="10696491" algn="l"/>
                <a:tab pos="11766141" algn="l"/>
                <a:tab pos="12835789" algn="l"/>
                <a:tab pos="13905439" algn="l"/>
                <a:tab pos="14975087" algn="l"/>
              </a:tabLst>
            </a:pPr>
            <a:r>
              <a:rPr lang="ru-RU" sz="4800" b="1" dirty="0" smtClean="0">
                <a:solidFill>
                  <a:srgbClr val="FF0000"/>
                </a:solidFill>
                <a:latin typeface="Girclelight"/>
                <a:cs typeface="Aharoni" pitchFamily="2" charset="-79"/>
              </a:rPr>
              <a:t>Паспорт федерального проекта «Современная школа»: результаты федерального проекта</a:t>
            </a:r>
          </a:p>
        </p:txBody>
      </p:sp>
      <p:sp>
        <p:nvSpPr>
          <p:cNvPr id="4100" name="Text Box 3"/>
          <p:cNvSpPr txBox="1">
            <a:spLocks noChangeArrowheads="1"/>
          </p:cNvSpPr>
          <p:nvPr/>
        </p:nvSpPr>
        <p:spPr bwMode="auto">
          <a:xfrm>
            <a:off x="1075267" y="6426201"/>
            <a:ext cx="21945600" cy="4895850"/>
          </a:xfrm>
          <a:prstGeom prst="rect">
            <a:avLst/>
          </a:prstGeom>
          <a:solidFill>
            <a:srgbClr val="EEECE1"/>
          </a:solidFill>
          <a:ln w="9525">
            <a:noFill/>
            <a:round/>
            <a:headEnd/>
            <a:tailEnd/>
          </a:ln>
        </p:spPr>
        <p:txBody>
          <a:bodyPr lIns="217709" tIns="108855" rIns="217709" bIns="108855"/>
          <a:lstStyle/>
          <a:p>
            <a:pPr>
              <a:spcBef>
                <a:spcPts val="952"/>
              </a:spcBef>
              <a:tabLst>
                <a:tab pos="1069650" algn="l"/>
                <a:tab pos="2139298" algn="l"/>
                <a:tab pos="3208948" algn="l"/>
                <a:tab pos="4278596" algn="l"/>
                <a:tab pos="5348247" algn="l"/>
                <a:tab pos="6417895" algn="l"/>
                <a:tab pos="7487545" algn="l"/>
                <a:tab pos="8557193" algn="l"/>
                <a:tab pos="9626843" algn="l"/>
                <a:tab pos="10696491" algn="l"/>
                <a:tab pos="11766141" algn="l"/>
                <a:tab pos="12835789" algn="l"/>
                <a:tab pos="13905439" algn="l"/>
                <a:tab pos="14975087" algn="l"/>
                <a:tab pos="16044737" algn="l"/>
                <a:tab pos="17114385" algn="l"/>
                <a:tab pos="18184036" algn="l"/>
                <a:tab pos="19253684" algn="l"/>
              </a:tabLst>
            </a:pPr>
            <a:endParaRPr lang="ru-RU" dirty="0">
              <a:solidFill>
                <a:srgbClr val="002060"/>
              </a:solidFill>
              <a:latin typeface="Arial Black" pitchFamily="34" charset="0"/>
            </a:endParaRPr>
          </a:p>
        </p:txBody>
      </p:sp>
      <p:pic>
        <p:nvPicPr>
          <p:cNvPr id="4101" name="Picture 4"/>
          <p:cNvPicPr>
            <a:picLocks noChangeAspect="1" noChangeArrowheads="1"/>
          </p:cNvPicPr>
          <p:nvPr/>
        </p:nvPicPr>
        <p:blipFill>
          <a:blip r:embed="rId4" cstate="print"/>
          <a:srcRect/>
          <a:stretch>
            <a:fillRect/>
          </a:stretch>
        </p:blipFill>
        <p:spPr bwMode="auto">
          <a:xfrm>
            <a:off x="673101" y="377826"/>
            <a:ext cx="3839632" cy="2879724"/>
          </a:xfrm>
          <a:prstGeom prst="rect">
            <a:avLst/>
          </a:prstGeom>
          <a:noFill/>
          <a:ln w="9525">
            <a:noFill/>
            <a:round/>
            <a:headEnd/>
            <a:tailEnd/>
          </a:ln>
          <a:effectLst>
            <a:outerShdw dist="12600" dir="5400000" algn="ctr" rotWithShape="0">
              <a:srgbClr val="000000"/>
            </a:outerShdw>
          </a:effectLst>
        </p:spPr>
      </p:pic>
      <p:graphicFrame>
        <p:nvGraphicFramePr>
          <p:cNvPr id="7" name="Таблица 6"/>
          <p:cNvGraphicFramePr>
            <a:graphicFrameLocks noGrp="1"/>
          </p:cNvGraphicFramePr>
          <p:nvPr/>
        </p:nvGraphicFramePr>
        <p:xfrm>
          <a:off x="1075267" y="3689350"/>
          <a:ext cx="22830368" cy="9540876"/>
        </p:xfrm>
        <a:graphic>
          <a:graphicData uri="http://schemas.openxmlformats.org/drawingml/2006/table">
            <a:tbl>
              <a:tblPr firstRow="1" bandRow="1">
                <a:tableStyleId>{5C22544A-7EE6-4342-B048-85BDC9FD1C3A}</a:tableStyleId>
              </a:tblPr>
              <a:tblGrid>
                <a:gridCol w="5319421"/>
                <a:gridCol w="2397155"/>
                <a:gridCol w="15113792"/>
              </a:tblGrid>
              <a:tr h="1403008">
                <a:tc>
                  <a:txBody>
                    <a:bodyPr/>
                    <a:lstStyle/>
                    <a:p>
                      <a:pPr algn="ctr"/>
                      <a:r>
                        <a:rPr lang="ru-RU" sz="2200" b="1" kern="1200" dirty="0" smtClean="0">
                          <a:solidFill>
                            <a:schemeClr val="lt1"/>
                          </a:solidFill>
                          <a:effectLst/>
                          <a:latin typeface="Girclelight"/>
                          <a:ea typeface="+mn-ea"/>
                          <a:cs typeface="+mn-cs"/>
                        </a:rPr>
                        <a:t>Наименование результата, контрольной точки</a:t>
                      </a:r>
                      <a:endParaRPr lang="ru-RU" sz="2200" dirty="0">
                        <a:latin typeface="Girclelight"/>
                      </a:endParaRPr>
                    </a:p>
                  </a:txBody>
                  <a:tcPr marL="243843" marR="243843" marT="91430" marB="91430">
                    <a:solidFill>
                      <a:srgbClr val="F15B4E"/>
                    </a:solidFill>
                  </a:tcPr>
                </a:tc>
                <a:tc>
                  <a:txBody>
                    <a:bodyPr/>
                    <a:lstStyle/>
                    <a:p>
                      <a:pPr algn="ctr"/>
                      <a:r>
                        <a:rPr lang="ru-RU" sz="2400" dirty="0" smtClean="0">
                          <a:latin typeface="Girclelight"/>
                        </a:rPr>
                        <a:t>Период</a:t>
                      </a:r>
                      <a:endParaRPr lang="ru-RU" sz="2400" dirty="0">
                        <a:latin typeface="Girclelight"/>
                      </a:endParaRPr>
                    </a:p>
                  </a:txBody>
                  <a:tcPr marL="243843" marR="243843" marT="91430" marB="91430">
                    <a:solidFill>
                      <a:srgbClr val="F15B4E"/>
                    </a:solidFill>
                  </a:tcPr>
                </a:tc>
                <a:tc>
                  <a:txBody>
                    <a:bodyPr/>
                    <a:lstStyle/>
                    <a:p>
                      <a:pPr algn="ctr"/>
                      <a:r>
                        <a:rPr lang="ru-RU" sz="2400" dirty="0" smtClean="0">
                          <a:latin typeface="Girclelight"/>
                        </a:rPr>
                        <a:t>Характеристика результата</a:t>
                      </a:r>
                      <a:endParaRPr lang="ru-RU" sz="2400" dirty="0">
                        <a:latin typeface="Girclelight"/>
                      </a:endParaRPr>
                    </a:p>
                  </a:txBody>
                  <a:tcPr marL="243843" marR="243843" marT="91430" marB="91430">
                    <a:solidFill>
                      <a:srgbClr val="F15B4E"/>
                    </a:solidFill>
                  </a:tcPr>
                </a:tc>
              </a:tr>
              <a:tr h="914408">
                <a:tc gridSpan="3">
                  <a:txBody>
                    <a:bodyPr/>
                    <a:lstStyle/>
                    <a:p>
                      <a:pPr algn="ctr"/>
                      <a:r>
                        <a:rPr lang="ru-RU" sz="2400" kern="1200" dirty="0" smtClean="0">
                          <a:solidFill>
                            <a:srgbClr val="373C59"/>
                          </a:solidFill>
                          <a:effectLst/>
                          <a:latin typeface="Girclelight"/>
                          <a:ea typeface="+mn-ea"/>
                          <a:cs typeface="+mn-cs"/>
                        </a:rPr>
                        <a:t>Обеспечена возможность детям получать качественное общее образование в условиях, отвечающих современным требованиям, независимо от места проживания ребенка</a:t>
                      </a:r>
                      <a:endParaRPr lang="ru-RU" sz="2400" dirty="0">
                        <a:solidFill>
                          <a:srgbClr val="373C59"/>
                        </a:solidFill>
                        <a:latin typeface="Girclelight"/>
                      </a:endParaRPr>
                    </a:p>
                  </a:txBody>
                  <a:tcPr marL="243843" marR="243843" marT="91430" marB="91430">
                    <a:solidFill>
                      <a:srgbClr val="F15B4E"/>
                    </a:solidFill>
                  </a:tcPr>
                </a:tc>
                <a:tc hMerge="1">
                  <a:txBody>
                    <a:bodyPr/>
                    <a:lstStyle/>
                    <a:p>
                      <a:endParaRPr lang="ru-RU"/>
                    </a:p>
                  </a:txBody>
                  <a:tcPr/>
                </a:tc>
                <a:tc hMerge="1">
                  <a:txBody>
                    <a:bodyPr/>
                    <a:lstStyle/>
                    <a:p>
                      <a:endParaRPr lang="ru-RU"/>
                    </a:p>
                  </a:txBody>
                  <a:tcPr/>
                </a:tc>
              </a:tr>
              <a:tr h="387551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2000" kern="1200" dirty="0" smtClean="0">
                          <a:solidFill>
                            <a:srgbClr val="373C59"/>
                          </a:solidFill>
                          <a:effectLst/>
                          <a:latin typeface="Girclelight"/>
                          <a:ea typeface="+mn-ea"/>
                          <a:cs typeface="+mn-cs"/>
                        </a:rPr>
                        <a:t>1.2.  </a:t>
                      </a:r>
                      <a:r>
                        <a:rPr lang="ru-RU" sz="2000" b="1" kern="1200" dirty="0" smtClean="0">
                          <a:solidFill>
                            <a:srgbClr val="373C59"/>
                          </a:solidFill>
                          <a:effectLst/>
                          <a:latin typeface="Girclelight"/>
                          <a:ea typeface="+mn-ea"/>
                          <a:cs typeface="+mn-cs"/>
                        </a:rPr>
                        <a:t>Результат</a:t>
                      </a:r>
                      <a:r>
                        <a:rPr lang="ru-RU" sz="2000" kern="1200" dirty="0" smtClean="0">
                          <a:solidFill>
                            <a:srgbClr val="373C59"/>
                          </a:solidFill>
                          <a:effectLst/>
                          <a:latin typeface="Girclelight"/>
                          <a:ea typeface="+mn-ea"/>
                          <a:cs typeface="+mn-cs"/>
                        </a:rPr>
                        <a:t> "Организована методическая поддержка общеобразовательных организаций, имеющих низкие образовательные результаты обучающихся"</a:t>
                      </a:r>
                      <a:endParaRPr lang="ru-RU" sz="2000" dirty="0">
                        <a:solidFill>
                          <a:srgbClr val="373C59"/>
                        </a:solidFill>
                        <a:latin typeface="Girclelight"/>
                      </a:endParaRPr>
                    </a:p>
                  </a:txBody>
                  <a:tcPr marL="243843" marR="243843" marT="91430" marB="91430">
                    <a:solidFill>
                      <a:srgbClr val="EBEBEC"/>
                    </a:solidFill>
                  </a:tcPr>
                </a:tc>
                <a:tc>
                  <a:txBody>
                    <a:bodyPr/>
                    <a:lstStyle/>
                    <a:p>
                      <a:r>
                        <a:rPr lang="ru-RU" sz="2000" dirty="0" smtClean="0">
                          <a:solidFill>
                            <a:srgbClr val="373C59"/>
                          </a:solidFill>
                          <a:latin typeface="Girclelight"/>
                        </a:rPr>
                        <a:t>30.12.2021</a:t>
                      </a:r>
                      <a:endParaRPr lang="ru-RU" sz="2000" dirty="0">
                        <a:solidFill>
                          <a:srgbClr val="373C59"/>
                        </a:solidFill>
                        <a:latin typeface="Girclelight"/>
                      </a:endParaRPr>
                    </a:p>
                  </a:txBody>
                  <a:tcPr marL="243843" marR="243843" marT="91430" marB="91430">
                    <a:solidFill>
                      <a:srgbClr val="EBEBEC"/>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2000" kern="1200" dirty="0" smtClean="0">
                          <a:solidFill>
                            <a:srgbClr val="373C59"/>
                          </a:solidFill>
                          <a:effectLst/>
                          <a:latin typeface="Girclelight"/>
                          <a:ea typeface="+mn-ea"/>
                          <a:cs typeface="+mn-cs"/>
                        </a:rPr>
                        <a:t>На основании проведенного </a:t>
                      </a:r>
                      <a:r>
                        <a:rPr lang="ru-RU" sz="2000" b="1" kern="1200" dirty="0" smtClean="0">
                          <a:solidFill>
                            <a:srgbClr val="373C59"/>
                          </a:solidFill>
                          <a:effectLst/>
                          <a:latin typeface="Girclelight"/>
                          <a:ea typeface="+mn-ea"/>
                          <a:cs typeface="+mn-cs"/>
                        </a:rPr>
                        <a:t>комплексного анализа данных</a:t>
                      </a:r>
                      <a:r>
                        <a:rPr lang="ru-RU" sz="2000" kern="1200" dirty="0" smtClean="0">
                          <a:solidFill>
                            <a:srgbClr val="373C59"/>
                          </a:solidFill>
                          <a:effectLst/>
                          <a:latin typeface="Girclelight"/>
                          <a:ea typeface="+mn-ea"/>
                          <a:cs typeface="+mn-cs"/>
                        </a:rPr>
                        <a:t> об образовательных организациях, в том числе данных о качестве образования на основании итогов 2018/2019, 2019/2020 учебных годов </a:t>
                      </a:r>
                      <a:r>
                        <a:rPr lang="ru-RU" sz="2000" b="1" kern="1200" dirty="0" smtClean="0">
                          <a:solidFill>
                            <a:srgbClr val="373C59"/>
                          </a:solidFill>
                          <a:effectLst/>
                          <a:latin typeface="Girclelight"/>
                          <a:ea typeface="+mn-ea"/>
                          <a:cs typeface="+mn-cs"/>
                        </a:rPr>
                        <a:t>организована методическая поддержка </a:t>
                      </a:r>
                      <a:r>
                        <a:rPr lang="ru-RU" sz="2000" kern="1200" dirty="0" smtClean="0">
                          <a:solidFill>
                            <a:srgbClr val="373C59"/>
                          </a:solidFill>
                          <a:effectLst/>
                          <a:latin typeface="Girclelight"/>
                          <a:ea typeface="+mn-ea"/>
                          <a:cs typeface="+mn-cs"/>
                        </a:rPr>
                        <a:t>общеобразовательным организациям, имеющим низкие образовательные результаты обучающихся. </a:t>
                      </a:r>
                    </a:p>
                    <a:p>
                      <a:pPr marL="0" marR="0" indent="0" algn="just" defTabSz="914400" rtl="0" eaLnBrk="1" fontAlgn="auto" latinLnBrk="0" hangingPunct="1">
                        <a:lnSpc>
                          <a:spcPct val="100000"/>
                        </a:lnSpc>
                        <a:spcBef>
                          <a:spcPts val="0"/>
                        </a:spcBef>
                        <a:spcAft>
                          <a:spcPts val="0"/>
                        </a:spcAft>
                        <a:buClrTx/>
                        <a:buSzTx/>
                        <a:buFontTx/>
                        <a:buNone/>
                        <a:tabLst/>
                        <a:defRPr/>
                      </a:pPr>
                      <a:r>
                        <a:rPr lang="ru-RU" sz="2000" kern="1200" dirty="0" smtClean="0">
                          <a:solidFill>
                            <a:srgbClr val="373C59"/>
                          </a:solidFill>
                          <a:effectLst/>
                          <a:latin typeface="Girclelight"/>
                          <a:ea typeface="+mn-ea"/>
                          <a:cs typeface="+mn-cs"/>
                        </a:rPr>
                        <a:t>В соответствии с методикой оказания адресной методической помощи общеобразовательным организациям, имеющим низкие образовательные результаты обучающихся, </a:t>
                      </a:r>
                      <a:r>
                        <a:rPr lang="ru-RU" sz="2000" b="1" kern="1200" dirty="0" smtClean="0">
                          <a:solidFill>
                            <a:srgbClr val="373C59"/>
                          </a:solidFill>
                          <a:effectLst/>
                          <a:latin typeface="Girclelight"/>
                          <a:ea typeface="+mn-ea"/>
                          <a:cs typeface="+mn-cs"/>
                        </a:rPr>
                        <a:t>разработаны планы-графики </a:t>
                      </a:r>
                      <a:r>
                        <a:rPr lang="ru-RU" sz="2000" kern="1200" dirty="0" smtClean="0">
                          <a:solidFill>
                            <a:srgbClr val="373C59"/>
                          </a:solidFill>
                          <a:effectLst/>
                          <a:latin typeface="Girclelight"/>
                          <a:ea typeface="+mn-ea"/>
                          <a:cs typeface="+mn-cs"/>
                        </a:rPr>
                        <a:t>(«дорожные карты») органов исполнительной власти субъектов РФ мероприятий по оказанию </a:t>
                      </a:r>
                      <a:r>
                        <a:rPr lang="ru-RU" sz="2000" b="1" kern="1200" dirty="0" smtClean="0">
                          <a:solidFill>
                            <a:srgbClr val="373C59"/>
                          </a:solidFill>
                          <a:effectLst/>
                          <a:latin typeface="Girclelight"/>
                          <a:ea typeface="+mn-ea"/>
                          <a:cs typeface="+mn-cs"/>
                        </a:rPr>
                        <a:t>методической поддержки</a:t>
                      </a:r>
                      <a:r>
                        <a:rPr lang="ru-RU" sz="2000" kern="1200" dirty="0" smtClean="0">
                          <a:solidFill>
                            <a:srgbClr val="373C59"/>
                          </a:solidFill>
                          <a:effectLst/>
                          <a:latin typeface="Girclelight"/>
                          <a:ea typeface="+mn-ea"/>
                          <a:cs typeface="+mn-cs"/>
                        </a:rPr>
                        <a:t> общеобразовательным организациям, имеющим низкие образовательные результаты обучающихся, в том числе предусматривающие </a:t>
                      </a:r>
                      <a:r>
                        <a:rPr lang="ru-RU" sz="2000" b="1" kern="1200" dirty="0" smtClean="0">
                          <a:solidFill>
                            <a:srgbClr val="373C59"/>
                          </a:solidFill>
                          <a:effectLst/>
                          <a:latin typeface="Girclelight"/>
                          <a:ea typeface="+mn-ea"/>
                          <a:cs typeface="+mn-cs"/>
                        </a:rPr>
                        <a:t>формирование кадровых ресурсов </a:t>
                      </a:r>
                      <a:r>
                        <a:rPr lang="ru-RU" sz="2000" kern="1200" dirty="0" smtClean="0">
                          <a:solidFill>
                            <a:srgbClr val="373C59"/>
                          </a:solidFill>
                          <a:effectLst/>
                          <a:latin typeface="Girclelight"/>
                          <a:ea typeface="+mn-ea"/>
                          <a:cs typeface="+mn-cs"/>
                        </a:rPr>
                        <a:t>для реализации </a:t>
                      </a:r>
                      <a:r>
                        <a:rPr lang="ru-RU" sz="2000" b="1" kern="1200" dirty="0" smtClean="0">
                          <a:solidFill>
                            <a:srgbClr val="373C59"/>
                          </a:solidFill>
                          <a:effectLst/>
                          <a:latin typeface="Girclelight"/>
                          <a:ea typeface="+mn-ea"/>
                          <a:cs typeface="+mn-cs"/>
                        </a:rPr>
                        <a:t>адресных программ поддержки, в том числе с использованием ресурсов центров непрерывного профессионального мастерства педагогических работников</a:t>
                      </a:r>
                      <a:r>
                        <a:rPr lang="ru-RU" sz="2000" kern="1200" dirty="0" smtClean="0">
                          <a:solidFill>
                            <a:srgbClr val="373C59"/>
                          </a:solidFill>
                          <a:effectLst/>
                          <a:latin typeface="Girclelight"/>
                          <a:ea typeface="+mn-ea"/>
                          <a:cs typeface="+mn-cs"/>
                        </a:rPr>
                        <a:t>.  </a:t>
                      </a:r>
                      <a:endParaRPr lang="ru-RU" sz="2000" dirty="0">
                        <a:solidFill>
                          <a:srgbClr val="373C59"/>
                        </a:solidFill>
                        <a:latin typeface="Girclelight"/>
                      </a:endParaRPr>
                    </a:p>
                  </a:txBody>
                  <a:tcPr marL="243843" marR="243843" marT="91430" marB="91430">
                    <a:solidFill>
                      <a:srgbClr val="EBEBEC"/>
                    </a:solidFill>
                  </a:tcPr>
                </a:tc>
              </a:tr>
              <a:tr h="3347942">
                <a:tc>
                  <a:txBody>
                    <a:bodyPr/>
                    <a:lstStyle/>
                    <a:p>
                      <a:pPr algn="just"/>
                      <a:r>
                        <a:rPr lang="ru-RU" sz="2000" kern="1200" dirty="0" smtClean="0">
                          <a:solidFill>
                            <a:srgbClr val="373C59"/>
                          </a:solidFill>
                          <a:effectLst/>
                          <a:latin typeface="Girclelight"/>
                          <a:ea typeface="+mn-ea"/>
                          <a:cs typeface="+mn-cs"/>
                        </a:rPr>
                        <a:t>1.2.4 </a:t>
                      </a:r>
                      <a:r>
                        <a:rPr lang="ru-RU" sz="2000" b="1" kern="1200" dirty="0" smtClean="0">
                          <a:solidFill>
                            <a:srgbClr val="373C59"/>
                          </a:solidFill>
                          <a:effectLst/>
                          <a:latin typeface="Girclelight"/>
                          <a:ea typeface="+mn-ea"/>
                          <a:cs typeface="+mn-cs"/>
                        </a:rPr>
                        <a:t>Контрольная точка </a:t>
                      </a:r>
                      <a:r>
                        <a:rPr lang="ru-RU" sz="2000" kern="1200" dirty="0" smtClean="0">
                          <a:solidFill>
                            <a:srgbClr val="373C59"/>
                          </a:solidFill>
                          <a:effectLst/>
                          <a:latin typeface="Girclelight"/>
                          <a:ea typeface="+mn-ea"/>
                          <a:cs typeface="+mn-cs"/>
                        </a:rPr>
                        <a:t>"Разработаны дорожные карты органов исполнительной власти РФ по реализации методической поддержки общеобразовательных организаций, имеющих низкие образовательные результаты обучающихся"</a:t>
                      </a:r>
                      <a:endParaRPr lang="ru-RU" sz="2000" kern="1200" dirty="0">
                        <a:solidFill>
                          <a:srgbClr val="373C59"/>
                        </a:solidFill>
                        <a:effectLst/>
                        <a:latin typeface="Girclelight"/>
                        <a:ea typeface="+mn-ea"/>
                        <a:cs typeface="+mn-cs"/>
                      </a:endParaRPr>
                    </a:p>
                  </a:txBody>
                  <a:tcPr marL="243843" marR="243843" marT="91430" marB="91430">
                    <a:solidFill>
                      <a:srgbClr val="EBEBEC"/>
                    </a:solidFill>
                  </a:tcPr>
                </a:tc>
                <a:tc>
                  <a:txBody>
                    <a:bodyPr/>
                    <a:lstStyle/>
                    <a:p>
                      <a:r>
                        <a:rPr lang="ru-RU" sz="2000" kern="1200" dirty="0" smtClean="0">
                          <a:solidFill>
                            <a:srgbClr val="373C59"/>
                          </a:solidFill>
                          <a:effectLst/>
                          <a:latin typeface="Girclelight"/>
                          <a:ea typeface="+mn-ea"/>
                          <a:cs typeface="+mn-cs"/>
                        </a:rPr>
                        <a:t>31.03.2021</a:t>
                      </a:r>
                      <a:endParaRPr lang="ru-RU" sz="2000" kern="1200" dirty="0">
                        <a:solidFill>
                          <a:srgbClr val="373C59"/>
                        </a:solidFill>
                        <a:effectLst/>
                        <a:latin typeface="Girclelight"/>
                        <a:ea typeface="+mn-ea"/>
                        <a:cs typeface="+mn-cs"/>
                      </a:endParaRPr>
                    </a:p>
                  </a:txBody>
                  <a:tcPr marL="243843" marR="243843" marT="91430" marB="91430">
                    <a:solidFill>
                      <a:srgbClr val="EBEBE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kern="1200" dirty="0" smtClean="0">
                          <a:solidFill>
                            <a:srgbClr val="373C59"/>
                          </a:solidFill>
                          <a:effectLst/>
                          <a:latin typeface="Girclelight"/>
                          <a:ea typeface="+mn-ea"/>
                          <a:cs typeface="+mn-cs"/>
                        </a:rPr>
                        <a:t> </a:t>
                      </a:r>
                    </a:p>
                  </a:txBody>
                  <a:tcPr marL="243843" marR="243843" marT="91430" marB="91430">
                    <a:solidFill>
                      <a:srgbClr val="EBEBEC"/>
                    </a:solid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cstate="print"/>
          <a:srcRect/>
          <a:stretch>
            <a:fillRect/>
          </a:stretch>
        </p:blipFill>
        <p:spPr bwMode="auto">
          <a:xfrm>
            <a:off x="-287867" y="0"/>
            <a:ext cx="24671867" cy="13716000"/>
          </a:xfrm>
          <a:prstGeom prst="rect">
            <a:avLst/>
          </a:prstGeom>
          <a:noFill/>
          <a:ln w="9525">
            <a:noFill/>
            <a:round/>
            <a:headEnd/>
            <a:tailEnd/>
          </a:ln>
        </p:spPr>
      </p:pic>
      <p:sp>
        <p:nvSpPr>
          <p:cNvPr id="5123" name="Rectangle 2"/>
          <p:cNvSpPr>
            <a:spLocks noGrp="1" noChangeArrowheads="1"/>
          </p:cNvSpPr>
          <p:nvPr>
            <p:ph type="title" idx="4294967295"/>
          </p:nvPr>
        </p:nvSpPr>
        <p:spPr>
          <a:xfrm>
            <a:off x="9503836" y="1241426"/>
            <a:ext cx="13656733" cy="1152524"/>
          </a:xfrm>
          <a:prstGeom prst="rect">
            <a:avLst/>
          </a:prstGeom>
          <a:solidFill>
            <a:srgbClr val="EEECE1"/>
          </a:solidFill>
        </p:spPr>
        <p:txBody>
          <a:bodyPr lIns="217709" tIns="108855" rIns="217709" bIns="108855"/>
          <a:lstStyle/>
          <a:p>
            <a:pPr eaLnBrk="1" hangingPunct="1">
              <a:tabLst>
                <a:tab pos="1069650" algn="l"/>
                <a:tab pos="2139298" algn="l"/>
                <a:tab pos="3208948" algn="l"/>
                <a:tab pos="4278596" algn="l"/>
                <a:tab pos="5348247" algn="l"/>
                <a:tab pos="6417895" algn="l"/>
                <a:tab pos="7487545" algn="l"/>
                <a:tab pos="8557193" algn="l"/>
                <a:tab pos="9626843" algn="l"/>
                <a:tab pos="10696491" algn="l"/>
                <a:tab pos="11766141" algn="l"/>
                <a:tab pos="12835789" algn="l"/>
                <a:tab pos="13905439" algn="l"/>
                <a:tab pos="14975087" algn="l"/>
              </a:tabLst>
            </a:pPr>
            <a:r>
              <a:rPr lang="ru-RU" sz="4800" b="1" dirty="0" smtClean="0">
                <a:solidFill>
                  <a:srgbClr val="FF0000"/>
                </a:solidFill>
                <a:latin typeface="Girclelight"/>
                <a:cs typeface="Aharoni" pitchFamily="2" charset="-79"/>
              </a:rPr>
              <a:t>Паспорт федерального проекта «Современная школа»</a:t>
            </a:r>
            <a:endParaRPr lang="ru-RU" sz="4800" b="1" dirty="0" smtClean="0">
              <a:solidFill>
                <a:srgbClr val="FF0000"/>
              </a:solidFill>
              <a:latin typeface="Girclelight"/>
            </a:endParaRPr>
          </a:p>
        </p:txBody>
      </p:sp>
      <p:sp>
        <p:nvSpPr>
          <p:cNvPr id="5124" name="Text Box 3"/>
          <p:cNvSpPr txBox="1">
            <a:spLocks noChangeArrowheads="1"/>
          </p:cNvSpPr>
          <p:nvPr/>
        </p:nvSpPr>
        <p:spPr bwMode="auto">
          <a:xfrm>
            <a:off x="1075267" y="3546477"/>
            <a:ext cx="22254635" cy="8639174"/>
          </a:xfrm>
          <a:prstGeom prst="rect">
            <a:avLst/>
          </a:prstGeom>
          <a:solidFill>
            <a:srgbClr val="EEECE1"/>
          </a:solidFill>
          <a:ln w="9525">
            <a:noFill/>
            <a:round/>
            <a:headEnd/>
            <a:tailEnd/>
          </a:ln>
        </p:spPr>
        <p:txBody>
          <a:bodyPr lIns="217709" tIns="108855" rIns="217709" bIns="108855"/>
          <a:lstStyle/>
          <a:p>
            <a:pPr marL="257018" algn="ctr">
              <a:spcBef>
                <a:spcPts val="3393"/>
              </a:spcBef>
              <a:buSzPct val="45000"/>
              <a:tabLst>
                <a:tab pos="1069650" algn="l"/>
                <a:tab pos="2139298" algn="l"/>
                <a:tab pos="3208948" algn="l"/>
                <a:tab pos="4278596" algn="l"/>
                <a:tab pos="5348247" algn="l"/>
                <a:tab pos="6417895" algn="l"/>
                <a:tab pos="7487545" algn="l"/>
                <a:tab pos="8557193" algn="l"/>
                <a:tab pos="9626843" algn="l"/>
                <a:tab pos="10696491" algn="l"/>
                <a:tab pos="11766141" algn="l"/>
                <a:tab pos="12835789" algn="l"/>
                <a:tab pos="13905439" algn="l"/>
                <a:tab pos="14975087" algn="l"/>
                <a:tab pos="16044737" algn="l"/>
                <a:tab pos="17114385" algn="l"/>
                <a:tab pos="18184036" algn="l"/>
                <a:tab pos="19253684" algn="l"/>
              </a:tabLst>
            </a:pPr>
            <a:endParaRPr lang="ru-RU" b="1" dirty="0">
              <a:solidFill>
                <a:srgbClr val="FF0000"/>
              </a:solidFill>
              <a:latin typeface="Times New Roman" pitchFamily="18" charset="0"/>
            </a:endParaRPr>
          </a:p>
        </p:txBody>
      </p:sp>
      <p:pic>
        <p:nvPicPr>
          <p:cNvPr id="5125" name="Picture 4"/>
          <p:cNvPicPr>
            <a:picLocks noChangeAspect="1" noChangeArrowheads="1"/>
          </p:cNvPicPr>
          <p:nvPr/>
        </p:nvPicPr>
        <p:blipFill>
          <a:blip r:embed="rId4" cstate="print"/>
          <a:srcRect/>
          <a:stretch>
            <a:fillRect/>
          </a:stretch>
        </p:blipFill>
        <p:spPr bwMode="auto">
          <a:xfrm>
            <a:off x="673101" y="377826"/>
            <a:ext cx="3839632" cy="2879724"/>
          </a:xfrm>
          <a:prstGeom prst="rect">
            <a:avLst/>
          </a:prstGeom>
          <a:noFill/>
          <a:ln w="9525">
            <a:noFill/>
            <a:round/>
            <a:headEnd/>
            <a:tailEnd/>
          </a:ln>
          <a:effectLst>
            <a:outerShdw dist="12600" dir="5400000" algn="ctr" rotWithShape="0">
              <a:srgbClr val="000000"/>
            </a:outerShdw>
          </a:effectLst>
        </p:spPr>
      </p:pic>
      <p:pic>
        <p:nvPicPr>
          <p:cNvPr id="5126" name="Picture 33"/>
          <p:cNvPicPr>
            <a:picLocks noChangeAspect="1" noChangeArrowheads="1"/>
          </p:cNvPicPr>
          <p:nvPr/>
        </p:nvPicPr>
        <p:blipFill>
          <a:blip r:embed="rId5" cstate="print"/>
          <a:srcRect/>
          <a:stretch>
            <a:fillRect/>
          </a:stretch>
        </p:blipFill>
        <p:spPr bwMode="auto">
          <a:xfrm>
            <a:off x="3327401" y="6635751"/>
            <a:ext cx="584200" cy="628650"/>
          </a:xfrm>
          <a:prstGeom prst="rect">
            <a:avLst/>
          </a:prstGeom>
          <a:noFill/>
          <a:ln w="9525">
            <a:noFill/>
            <a:miter lim="800000"/>
            <a:headEnd/>
            <a:tailEnd/>
          </a:ln>
        </p:spPr>
      </p:pic>
      <p:graphicFrame>
        <p:nvGraphicFramePr>
          <p:cNvPr id="9" name="Таблица 8"/>
          <p:cNvGraphicFramePr>
            <a:graphicFrameLocks noGrp="1"/>
          </p:cNvGraphicFramePr>
          <p:nvPr/>
        </p:nvGraphicFramePr>
        <p:xfrm>
          <a:off x="1075267" y="3606801"/>
          <a:ext cx="22254635" cy="8858250"/>
        </p:xfrm>
        <a:graphic>
          <a:graphicData uri="http://schemas.openxmlformats.org/drawingml/2006/table">
            <a:tbl>
              <a:tblPr firstRow="1" bandRow="1">
                <a:tableStyleId>{5C22544A-7EE6-4342-B048-85BDC9FD1C3A}</a:tableStyleId>
              </a:tblPr>
              <a:tblGrid>
                <a:gridCol w="7160187"/>
                <a:gridCol w="2515741"/>
                <a:gridCol w="12578707"/>
              </a:tblGrid>
              <a:tr h="982336">
                <a:tc>
                  <a:txBody>
                    <a:bodyPr/>
                    <a:lstStyle/>
                    <a:p>
                      <a:pPr algn="ctr"/>
                      <a:r>
                        <a:rPr lang="ru-RU" sz="2400" b="1" kern="1200" dirty="0" smtClean="0">
                          <a:solidFill>
                            <a:schemeClr val="lt1"/>
                          </a:solidFill>
                          <a:effectLst/>
                          <a:latin typeface="Girclelight"/>
                          <a:ea typeface="+mn-ea"/>
                          <a:cs typeface="+mn-cs"/>
                        </a:rPr>
                        <a:t>Наименование результата, контрольной точки</a:t>
                      </a:r>
                      <a:endParaRPr lang="ru-RU" sz="2400" dirty="0">
                        <a:latin typeface="Girclelight"/>
                      </a:endParaRPr>
                    </a:p>
                  </a:txBody>
                  <a:tcPr marL="243824" marR="243824" marT="91436" marB="91436">
                    <a:solidFill>
                      <a:srgbClr val="F15B4E"/>
                    </a:solidFill>
                  </a:tcPr>
                </a:tc>
                <a:tc>
                  <a:txBody>
                    <a:bodyPr/>
                    <a:lstStyle/>
                    <a:p>
                      <a:r>
                        <a:rPr lang="ru-RU" sz="2400" dirty="0" smtClean="0">
                          <a:latin typeface="Girclelight"/>
                        </a:rPr>
                        <a:t>Сроки</a:t>
                      </a:r>
                      <a:endParaRPr lang="ru-RU" sz="2400" dirty="0">
                        <a:latin typeface="Girclelight"/>
                      </a:endParaRPr>
                    </a:p>
                  </a:txBody>
                  <a:tcPr marL="243824" marR="243824" marT="91436" marB="91436">
                    <a:solidFill>
                      <a:srgbClr val="F15B4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dirty="0" smtClean="0">
                          <a:latin typeface="Girclelight"/>
                        </a:rPr>
                        <a:t>Характеристика результата</a:t>
                      </a:r>
                    </a:p>
                    <a:p>
                      <a:pPr algn="ctr"/>
                      <a:endParaRPr lang="ru-RU" sz="2400" dirty="0"/>
                    </a:p>
                  </a:txBody>
                  <a:tcPr marL="243824" marR="243824" marT="91436" marB="91436">
                    <a:solidFill>
                      <a:srgbClr val="F15B4E"/>
                    </a:solidFill>
                  </a:tcPr>
                </a:tc>
              </a:tr>
              <a:tr h="281606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2000" kern="1200" dirty="0" smtClean="0">
                          <a:solidFill>
                            <a:srgbClr val="373C59"/>
                          </a:solidFill>
                          <a:effectLst/>
                          <a:latin typeface="Girclelight"/>
                          <a:ea typeface="+mn-ea"/>
                          <a:cs typeface="+mn-cs"/>
                        </a:rPr>
                        <a:t>1.2.5. </a:t>
                      </a:r>
                      <a:r>
                        <a:rPr lang="ru-RU" sz="2000" b="1" kern="1200" dirty="0" smtClean="0">
                          <a:solidFill>
                            <a:srgbClr val="373C59"/>
                          </a:solidFill>
                          <a:effectLst/>
                          <a:latin typeface="Girclelight"/>
                          <a:ea typeface="+mn-ea"/>
                          <a:cs typeface="+mn-cs"/>
                        </a:rPr>
                        <a:t>Контрольная точка </a:t>
                      </a:r>
                      <a:r>
                        <a:rPr lang="ru-RU" sz="2000" kern="1200" dirty="0" smtClean="0">
                          <a:solidFill>
                            <a:srgbClr val="373C59"/>
                          </a:solidFill>
                          <a:effectLst/>
                          <a:latin typeface="Girclelight"/>
                          <a:ea typeface="+mn-ea"/>
                          <a:cs typeface="+mn-cs"/>
                        </a:rPr>
                        <a:t>"Завершен первый этап мониторинга реализации дорожных карт органов исполнительной власти Российской Федерации по реализации методической поддержки общеобразовательных организаций, имеющих низкие образовательные результаты обучающихся"</a:t>
                      </a:r>
                    </a:p>
                  </a:txBody>
                  <a:tcPr marL="243824" marR="243824" marT="91436" marB="91436">
                    <a:solidFill>
                      <a:srgbClr val="EBEBE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kern="1200" dirty="0" smtClean="0">
                          <a:solidFill>
                            <a:srgbClr val="373C59"/>
                          </a:solidFill>
                          <a:effectLst/>
                          <a:latin typeface="Girclelight"/>
                          <a:ea typeface="+mn-ea"/>
                          <a:cs typeface="+mn-cs"/>
                        </a:rPr>
                        <a:t>30.06.2021</a:t>
                      </a:r>
                    </a:p>
                  </a:txBody>
                  <a:tcPr marL="243824" marR="243824" marT="91436" marB="91436">
                    <a:solidFill>
                      <a:srgbClr val="EBEBE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2000" dirty="0">
                        <a:solidFill>
                          <a:srgbClr val="373C59"/>
                        </a:solidFill>
                        <a:latin typeface="Girclelight"/>
                      </a:endParaRPr>
                    </a:p>
                  </a:txBody>
                  <a:tcPr marL="243824" marR="243824" marT="91436" marB="91436">
                    <a:solidFill>
                      <a:srgbClr val="EBEBEC"/>
                    </a:solidFill>
                  </a:tcPr>
                </a:tc>
              </a:tr>
              <a:tr h="505985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2000" kern="1200" dirty="0" smtClean="0">
                          <a:solidFill>
                            <a:srgbClr val="373C59"/>
                          </a:solidFill>
                          <a:effectLst/>
                          <a:latin typeface="Girclelight"/>
                          <a:ea typeface="+mn-ea"/>
                          <a:cs typeface="+mn-cs"/>
                        </a:rPr>
                        <a:t>1.2.6. </a:t>
                      </a:r>
                      <a:r>
                        <a:rPr lang="ru-RU" sz="2000" b="1" kern="1200" dirty="0" smtClean="0">
                          <a:solidFill>
                            <a:srgbClr val="373C59"/>
                          </a:solidFill>
                          <a:effectLst/>
                          <a:latin typeface="Girclelight"/>
                          <a:ea typeface="+mn-ea"/>
                          <a:cs typeface="+mn-cs"/>
                        </a:rPr>
                        <a:t>Контрольная точка</a:t>
                      </a:r>
                      <a:r>
                        <a:rPr lang="ru-RU" sz="2000" kern="1200" dirty="0" smtClean="0">
                          <a:solidFill>
                            <a:srgbClr val="373C59"/>
                          </a:solidFill>
                          <a:effectLst/>
                          <a:latin typeface="Girclelight"/>
                          <a:ea typeface="+mn-ea"/>
                          <a:cs typeface="+mn-cs"/>
                        </a:rPr>
                        <a:t> "Завершен второй этап мониторинга реализации дорожных карт органов исполнительной власти Российской Федерации по реализации методической поддержки общеобразовательных организаций, имеющих низкие образовательные результаты обучающихся"</a:t>
                      </a:r>
                    </a:p>
                    <a:p>
                      <a:endParaRPr lang="ru-RU" sz="3600" kern="1200" dirty="0">
                        <a:solidFill>
                          <a:srgbClr val="373C59"/>
                        </a:solidFill>
                        <a:effectLst/>
                        <a:latin typeface="Gircleligh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2000" kern="1200" dirty="0" smtClean="0">
                        <a:solidFill>
                          <a:srgbClr val="373C59"/>
                        </a:solidFill>
                        <a:effectLst/>
                        <a:latin typeface="Girclelight"/>
                        <a:ea typeface="+mn-ea"/>
                        <a:cs typeface="+mn-cs"/>
                      </a:endParaRPr>
                    </a:p>
                    <a:p>
                      <a:endParaRPr lang="ru-RU" sz="3600" kern="1200" dirty="0">
                        <a:solidFill>
                          <a:srgbClr val="373C59"/>
                        </a:solidFill>
                        <a:effectLst/>
                        <a:latin typeface="Girclelight"/>
                        <a:ea typeface="+mn-ea"/>
                        <a:cs typeface="+mn-cs"/>
                      </a:endParaRPr>
                    </a:p>
                  </a:txBody>
                  <a:tcPr marL="243824" marR="243824" marT="91436" marB="91436">
                    <a:solidFill>
                      <a:srgbClr val="EBEBE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kern="1200" dirty="0" smtClean="0">
                          <a:solidFill>
                            <a:srgbClr val="373C59"/>
                          </a:solidFill>
                          <a:effectLst/>
                          <a:latin typeface="Girclelight"/>
                          <a:ea typeface="+mn-ea"/>
                          <a:cs typeface="+mn-cs"/>
                        </a:rPr>
                        <a:t>30.09.2021</a:t>
                      </a:r>
                    </a:p>
                    <a:p>
                      <a:endParaRPr lang="ru-RU" sz="3600" dirty="0">
                        <a:solidFill>
                          <a:srgbClr val="373C59"/>
                        </a:solidFill>
                        <a:latin typeface="Girclelight"/>
                      </a:endParaRPr>
                    </a:p>
                  </a:txBody>
                  <a:tcPr marL="243824" marR="243824" marT="91436" marB="91436">
                    <a:solidFill>
                      <a:srgbClr val="EBEBEC"/>
                    </a:solidFill>
                  </a:tcPr>
                </a:tc>
                <a:tc>
                  <a:txBody>
                    <a:bodyPr/>
                    <a:lstStyle/>
                    <a:p>
                      <a:pPr algn="just"/>
                      <a:r>
                        <a:rPr lang="ru-RU" sz="2000" kern="1200" dirty="0" smtClean="0">
                          <a:solidFill>
                            <a:srgbClr val="373C59"/>
                          </a:solidFill>
                          <a:effectLst/>
                          <a:latin typeface="Girclelight"/>
                          <a:ea typeface="+mn-ea"/>
                          <a:cs typeface="+mn-cs"/>
                        </a:rPr>
                        <a:t>На основании согласованных «дорожных карт» с учетом формирования необходимых информационных ресурсов </a:t>
                      </a:r>
                      <a:r>
                        <a:rPr lang="ru-RU" sz="2000" b="1" kern="1200" dirty="0" smtClean="0">
                          <a:solidFill>
                            <a:srgbClr val="373C59"/>
                          </a:solidFill>
                          <a:effectLst/>
                          <a:latin typeface="Girclelight"/>
                          <a:ea typeface="+mn-ea"/>
                          <a:cs typeface="+mn-cs"/>
                        </a:rPr>
                        <a:t>оказана методическая поддержка</a:t>
                      </a:r>
                      <a:r>
                        <a:rPr lang="ru-RU" sz="2000" kern="1200" dirty="0" smtClean="0">
                          <a:solidFill>
                            <a:srgbClr val="373C59"/>
                          </a:solidFill>
                          <a:effectLst/>
                          <a:latin typeface="Girclelight"/>
                          <a:ea typeface="+mn-ea"/>
                          <a:cs typeface="+mn-cs"/>
                        </a:rPr>
                        <a:t> общеобразовательным организациям. Разработаны </a:t>
                      </a:r>
                      <a:r>
                        <a:rPr lang="ru-RU" sz="2000" b="1" kern="1200" dirty="0" smtClean="0">
                          <a:solidFill>
                            <a:srgbClr val="373C59"/>
                          </a:solidFill>
                          <a:effectLst/>
                          <a:latin typeface="Girclelight"/>
                          <a:ea typeface="+mn-ea"/>
                          <a:cs typeface="+mn-cs"/>
                        </a:rPr>
                        <a:t>методические  рекомендации </a:t>
                      </a:r>
                      <a:r>
                        <a:rPr lang="ru-RU" sz="2000" kern="1200" dirty="0" smtClean="0">
                          <a:solidFill>
                            <a:srgbClr val="373C59"/>
                          </a:solidFill>
                          <a:effectLst/>
                          <a:latin typeface="Girclelight"/>
                          <a:ea typeface="+mn-ea"/>
                          <a:cs typeface="+mn-cs"/>
                        </a:rPr>
                        <a:t>по дальнейшему сопровождению общеобразовательных организаций, методическая поддержка которым была оказана. </a:t>
                      </a:r>
                    </a:p>
                    <a:p>
                      <a:pPr algn="just"/>
                      <a:r>
                        <a:rPr lang="ru-RU" sz="2000" kern="1200" dirty="0" smtClean="0">
                          <a:solidFill>
                            <a:srgbClr val="373C59"/>
                          </a:solidFill>
                          <a:effectLst/>
                          <a:latin typeface="Girclelight"/>
                          <a:ea typeface="+mn-ea"/>
                          <a:cs typeface="+mn-cs"/>
                        </a:rPr>
                        <a:t>Реализация данного мероприятия окажет влияние на повышение качества общего образования и улучшение результатов российских школьников в международных исследованиях по оценке образовательных достижений обучающихся PISA. К концу 2022 года общеобразовательные организации с низкими образовательными результатами, работающие в сложных социально-экономических условиях, должны быть обеспечены организационной и методической поддержкой по кадровым и содержательным вопросам, включая привлечение руководителей, имеющих эффективный управленческий опыт, высококвалифицированных педагогов, студентов старших курсов педвузов.</a:t>
                      </a:r>
                      <a:endParaRPr lang="ru-RU" sz="2000" dirty="0">
                        <a:solidFill>
                          <a:srgbClr val="373C59"/>
                        </a:solidFill>
                        <a:latin typeface="Girclelight"/>
                      </a:endParaRPr>
                    </a:p>
                  </a:txBody>
                  <a:tcPr marL="243824" marR="243824" marT="91436" marB="91436">
                    <a:solidFill>
                      <a:srgbClr val="EBEBEC"/>
                    </a:solid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3" cstate="print"/>
          <a:srcRect/>
          <a:stretch>
            <a:fillRect/>
          </a:stretch>
        </p:blipFill>
        <p:spPr bwMode="auto">
          <a:xfrm>
            <a:off x="-287867" y="0"/>
            <a:ext cx="24671867" cy="13716000"/>
          </a:xfrm>
          <a:prstGeom prst="rect">
            <a:avLst/>
          </a:prstGeom>
          <a:noFill/>
          <a:ln w="9525">
            <a:noFill/>
            <a:round/>
            <a:headEnd/>
            <a:tailEnd/>
          </a:ln>
        </p:spPr>
      </p:pic>
      <p:sp>
        <p:nvSpPr>
          <p:cNvPr id="6147" name="Rectangle 2"/>
          <p:cNvSpPr>
            <a:spLocks noGrp="1" noChangeArrowheads="1"/>
          </p:cNvSpPr>
          <p:nvPr>
            <p:ph type="title" idx="4294967295"/>
          </p:nvPr>
        </p:nvSpPr>
        <p:spPr>
          <a:xfrm>
            <a:off x="9503836" y="1241425"/>
            <a:ext cx="13656733" cy="1570785"/>
          </a:xfrm>
          <a:prstGeom prst="rect">
            <a:avLst/>
          </a:prstGeom>
          <a:solidFill>
            <a:srgbClr val="EEECE1"/>
          </a:solidFill>
        </p:spPr>
        <p:txBody>
          <a:bodyPr lIns="217709" tIns="108855" rIns="217709" bIns="108855"/>
          <a:lstStyle/>
          <a:p>
            <a:pPr eaLnBrk="1" hangingPunct="1">
              <a:tabLst>
                <a:tab pos="1069650" algn="l"/>
                <a:tab pos="2139298" algn="l"/>
                <a:tab pos="3208948" algn="l"/>
                <a:tab pos="4278596" algn="l"/>
                <a:tab pos="5348247" algn="l"/>
                <a:tab pos="6417895" algn="l"/>
                <a:tab pos="7487545" algn="l"/>
                <a:tab pos="8557193" algn="l"/>
                <a:tab pos="9626843" algn="l"/>
                <a:tab pos="10696491" algn="l"/>
                <a:tab pos="11766141" algn="l"/>
                <a:tab pos="12835789" algn="l"/>
                <a:tab pos="13905439" algn="l"/>
                <a:tab pos="14975087" algn="l"/>
              </a:tabLst>
            </a:pPr>
            <a:r>
              <a:rPr lang="ru-RU" sz="4800" b="1" dirty="0" smtClean="0">
                <a:solidFill>
                  <a:srgbClr val="FF0000"/>
                </a:solidFill>
                <a:latin typeface="Girclelight"/>
                <a:cs typeface="Aharoni" pitchFamily="2" charset="-79"/>
              </a:rPr>
              <a:t>Паспорт федерального проекта «Современная школа»</a:t>
            </a:r>
            <a:endParaRPr lang="ru-RU" sz="4800" b="1" dirty="0" smtClean="0">
              <a:solidFill>
                <a:srgbClr val="FF0000"/>
              </a:solidFill>
              <a:latin typeface="Girclelight"/>
            </a:endParaRPr>
          </a:p>
        </p:txBody>
      </p:sp>
      <p:sp>
        <p:nvSpPr>
          <p:cNvPr id="6148" name="Text Box 3"/>
          <p:cNvSpPr txBox="1">
            <a:spLocks noChangeArrowheads="1"/>
          </p:cNvSpPr>
          <p:nvPr/>
        </p:nvSpPr>
        <p:spPr bwMode="auto">
          <a:xfrm>
            <a:off x="1439333" y="4051300"/>
            <a:ext cx="22254635" cy="5613400"/>
          </a:xfrm>
          <a:prstGeom prst="rect">
            <a:avLst/>
          </a:prstGeom>
          <a:solidFill>
            <a:srgbClr val="EEECE1"/>
          </a:solidFill>
          <a:ln w="9525">
            <a:noFill/>
            <a:round/>
            <a:headEnd/>
            <a:tailEnd/>
          </a:ln>
        </p:spPr>
        <p:txBody>
          <a:bodyPr lIns="217709" tIns="108855" rIns="217709" bIns="108855"/>
          <a:lstStyle/>
          <a:p>
            <a:pPr marL="257018" algn="ctr">
              <a:spcBef>
                <a:spcPts val="3393"/>
              </a:spcBef>
              <a:buSzPct val="45000"/>
              <a:tabLst>
                <a:tab pos="1069650" algn="l"/>
                <a:tab pos="2139298" algn="l"/>
                <a:tab pos="3208948" algn="l"/>
                <a:tab pos="4278596" algn="l"/>
                <a:tab pos="5348247" algn="l"/>
                <a:tab pos="6417895" algn="l"/>
                <a:tab pos="7487545" algn="l"/>
                <a:tab pos="8557193" algn="l"/>
                <a:tab pos="9626843" algn="l"/>
                <a:tab pos="10696491" algn="l"/>
                <a:tab pos="11766141" algn="l"/>
                <a:tab pos="12835789" algn="l"/>
                <a:tab pos="13905439" algn="l"/>
                <a:tab pos="14975087" algn="l"/>
                <a:tab pos="16044737" algn="l"/>
                <a:tab pos="17114385" algn="l"/>
                <a:tab pos="18184036" algn="l"/>
                <a:tab pos="19253684" algn="l"/>
              </a:tabLst>
            </a:pPr>
            <a:endParaRPr lang="ru-RU" b="1" dirty="0">
              <a:solidFill>
                <a:srgbClr val="FF0000"/>
              </a:solidFill>
              <a:latin typeface="Times New Roman" pitchFamily="18" charset="0"/>
            </a:endParaRPr>
          </a:p>
        </p:txBody>
      </p:sp>
      <p:pic>
        <p:nvPicPr>
          <p:cNvPr id="6149" name="Picture 4"/>
          <p:cNvPicPr>
            <a:picLocks noChangeAspect="1" noChangeArrowheads="1"/>
          </p:cNvPicPr>
          <p:nvPr/>
        </p:nvPicPr>
        <p:blipFill>
          <a:blip r:embed="rId4" cstate="print"/>
          <a:srcRect/>
          <a:stretch>
            <a:fillRect/>
          </a:stretch>
        </p:blipFill>
        <p:spPr bwMode="auto">
          <a:xfrm>
            <a:off x="673101" y="377826"/>
            <a:ext cx="3839632" cy="2879724"/>
          </a:xfrm>
          <a:prstGeom prst="rect">
            <a:avLst/>
          </a:prstGeom>
          <a:noFill/>
          <a:ln w="9525">
            <a:noFill/>
            <a:round/>
            <a:headEnd/>
            <a:tailEnd/>
          </a:ln>
          <a:effectLst>
            <a:outerShdw dist="12600" dir="5400000" algn="ctr" rotWithShape="0">
              <a:srgbClr val="000000"/>
            </a:outerShdw>
          </a:effectLst>
        </p:spPr>
      </p:pic>
      <p:pic>
        <p:nvPicPr>
          <p:cNvPr id="6150" name="Picture 33"/>
          <p:cNvPicPr>
            <a:picLocks noChangeAspect="1" noChangeArrowheads="1"/>
          </p:cNvPicPr>
          <p:nvPr/>
        </p:nvPicPr>
        <p:blipFill>
          <a:blip r:embed="rId5" cstate="print"/>
          <a:srcRect/>
          <a:stretch>
            <a:fillRect/>
          </a:stretch>
        </p:blipFill>
        <p:spPr bwMode="auto">
          <a:xfrm>
            <a:off x="3327401" y="6635751"/>
            <a:ext cx="584200" cy="628650"/>
          </a:xfrm>
          <a:prstGeom prst="rect">
            <a:avLst/>
          </a:prstGeom>
          <a:noFill/>
          <a:ln w="9525">
            <a:noFill/>
            <a:miter lim="800000"/>
            <a:headEnd/>
            <a:tailEnd/>
          </a:ln>
        </p:spPr>
      </p:pic>
      <p:graphicFrame>
        <p:nvGraphicFramePr>
          <p:cNvPr id="9" name="Таблица 8"/>
          <p:cNvGraphicFramePr>
            <a:graphicFrameLocks noGrp="1"/>
          </p:cNvGraphicFramePr>
          <p:nvPr/>
        </p:nvGraphicFramePr>
        <p:xfrm>
          <a:off x="1439335" y="3978276"/>
          <a:ext cx="22280035" cy="6766452"/>
        </p:xfrm>
        <a:graphic>
          <a:graphicData uri="http://schemas.openxmlformats.org/drawingml/2006/table">
            <a:tbl>
              <a:tblPr firstRow="1" bandRow="1">
                <a:tableStyleId>{5C22544A-7EE6-4342-B048-85BDC9FD1C3A}</a:tableStyleId>
              </a:tblPr>
              <a:tblGrid>
                <a:gridCol w="5746859"/>
                <a:gridCol w="2298576"/>
                <a:gridCol w="14234600"/>
              </a:tblGrid>
              <a:tr h="1280124">
                <a:tc>
                  <a:txBody>
                    <a:bodyPr/>
                    <a:lstStyle/>
                    <a:p>
                      <a:pPr algn="ctr"/>
                      <a:r>
                        <a:rPr lang="ru-RU" sz="2400" b="1" kern="1200" dirty="0" smtClean="0">
                          <a:solidFill>
                            <a:schemeClr val="lt1"/>
                          </a:solidFill>
                          <a:effectLst/>
                          <a:latin typeface="Girclelight"/>
                          <a:ea typeface="+mn-ea"/>
                          <a:cs typeface="+mn-cs"/>
                        </a:rPr>
                        <a:t>Наименование результата, контрольной точки</a:t>
                      </a:r>
                      <a:endParaRPr lang="ru-RU" sz="2400" dirty="0">
                        <a:latin typeface="Girclelight"/>
                      </a:endParaRPr>
                    </a:p>
                  </a:txBody>
                  <a:tcPr marL="243800" marR="243800" marT="91422" marB="91422">
                    <a:solidFill>
                      <a:srgbClr val="F15B4E"/>
                    </a:solidFill>
                  </a:tcPr>
                </a:tc>
                <a:tc>
                  <a:txBody>
                    <a:bodyPr/>
                    <a:lstStyle/>
                    <a:p>
                      <a:endParaRPr lang="ru-RU" sz="2400" dirty="0">
                        <a:latin typeface="Girclelight"/>
                      </a:endParaRPr>
                    </a:p>
                  </a:txBody>
                  <a:tcPr marL="243800" marR="243800" marT="91422" marB="91422">
                    <a:solidFill>
                      <a:srgbClr val="F15B4E"/>
                    </a:solidFill>
                  </a:tcPr>
                </a:tc>
                <a:tc>
                  <a:txBody>
                    <a:bodyPr/>
                    <a:lstStyle/>
                    <a:p>
                      <a:pPr algn="ctr"/>
                      <a:r>
                        <a:rPr lang="ru-RU" sz="2400" dirty="0" smtClean="0">
                          <a:latin typeface="Girclelight"/>
                        </a:rPr>
                        <a:t>Вид</a:t>
                      </a:r>
                      <a:r>
                        <a:rPr lang="ru-RU" sz="2400" baseline="0" dirty="0" smtClean="0">
                          <a:latin typeface="Girclelight"/>
                        </a:rPr>
                        <a:t> документа </a:t>
                      </a:r>
                      <a:endParaRPr lang="ru-RU" sz="2400" dirty="0">
                        <a:latin typeface="Girclelight"/>
                      </a:endParaRPr>
                    </a:p>
                  </a:txBody>
                  <a:tcPr marL="243800" marR="243800" marT="91422" marB="91422">
                    <a:solidFill>
                      <a:srgbClr val="F15B4E"/>
                    </a:solidFill>
                  </a:tcPr>
                </a:tc>
              </a:tr>
              <a:tr h="231644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2000" kern="1200" dirty="0" smtClean="0">
                          <a:solidFill>
                            <a:srgbClr val="373C59"/>
                          </a:solidFill>
                          <a:effectLst/>
                          <a:latin typeface="Girclelight"/>
                          <a:ea typeface="+mn-ea"/>
                          <a:cs typeface="+mn-cs"/>
                        </a:rPr>
                        <a:t>1.2.7. </a:t>
                      </a:r>
                      <a:r>
                        <a:rPr lang="ru-RU" sz="2000" b="1" kern="1200" dirty="0" smtClean="0">
                          <a:solidFill>
                            <a:srgbClr val="373C59"/>
                          </a:solidFill>
                          <a:effectLst/>
                          <a:latin typeface="Girclelight"/>
                          <a:ea typeface="+mn-ea"/>
                          <a:cs typeface="+mn-cs"/>
                        </a:rPr>
                        <a:t>Контрольная точка </a:t>
                      </a:r>
                      <a:r>
                        <a:rPr lang="ru-RU" sz="2000" kern="1200" dirty="0" smtClean="0">
                          <a:solidFill>
                            <a:srgbClr val="373C59"/>
                          </a:solidFill>
                          <a:effectLst/>
                          <a:latin typeface="Girclelight"/>
                          <a:ea typeface="+mn-ea"/>
                          <a:cs typeface="+mn-cs"/>
                        </a:rPr>
                        <a:t>"Обеспечена методическая поддержка общеобразовательных организаций, имеющих низкие образовательные результаты обучающихся"</a:t>
                      </a:r>
                    </a:p>
                  </a:txBody>
                  <a:tcPr marL="243800" marR="243800" marT="91422" marB="91422">
                    <a:solidFill>
                      <a:srgbClr val="EBEBE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kern="1200" dirty="0" smtClean="0">
                          <a:solidFill>
                            <a:srgbClr val="373C59"/>
                          </a:solidFill>
                          <a:effectLst/>
                          <a:latin typeface="Girclelight"/>
                          <a:ea typeface="+mn-ea"/>
                          <a:cs typeface="+mn-cs"/>
                        </a:rPr>
                        <a:t>31.12.2021</a:t>
                      </a:r>
                    </a:p>
                  </a:txBody>
                  <a:tcPr marL="243800" marR="243800" marT="91422" marB="91422">
                    <a:solidFill>
                      <a:srgbClr val="EBEBEC"/>
                    </a:solidFill>
                  </a:tcPr>
                </a:tc>
                <a:tc>
                  <a:txBody>
                    <a:bodyPr/>
                    <a:lstStyle/>
                    <a:p>
                      <a:pPr algn="ctr"/>
                      <a:endParaRPr lang="ru-RU" sz="2400" dirty="0">
                        <a:solidFill>
                          <a:srgbClr val="373C59"/>
                        </a:solidFill>
                        <a:latin typeface="Girclelight"/>
                      </a:endParaRPr>
                    </a:p>
                  </a:txBody>
                  <a:tcPr marL="243800" marR="243800" marT="91422" marB="91422">
                    <a:solidFill>
                      <a:srgbClr val="EBEBEC"/>
                    </a:solidFill>
                  </a:tcPr>
                </a:tc>
              </a:tr>
              <a:tr h="31698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kern="1200" dirty="0" smtClean="0">
                          <a:solidFill>
                            <a:srgbClr val="373C59"/>
                          </a:solidFill>
                          <a:effectLst/>
                          <a:latin typeface="Girclelight"/>
                          <a:ea typeface="+mn-ea"/>
                          <a:cs typeface="+mn-cs"/>
                        </a:rPr>
                        <a:t>1.11.19. </a:t>
                      </a:r>
                      <a:r>
                        <a:rPr lang="ru-RU" sz="2000" b="1" kern="1200" dirty="0" smtClean="0">
                          <a:solidFill>
                            <a:srgbClr val="373C59"/>
                          </a:solidFill>
                          <a:effectLst/>
                          <a:latin typeface="Girclelight"/>
                          <a:ea typeface="+mn-ea"/>
                          <a:cs typeface="+mn-cs"/>
                        </a:rPr>
                        <a:t>Контрольная точка </a:t>
                      </a:r>
                    </a:p>
                    <a:p>
                      <a:pPr marL="0" marR="0" indent="0" algn="l" defTabSz="914400" rtl="0" eaLnBrk="1" fontAlgn="auto" latinLnBrk="0" hangingPunct="1">
                        <a:lnSpc>
                          <a:spcPct val="100000"/>
                        </a:lnSpc>
                        <a:spcBef>
                          <a:spcPts val="0"/>
                        </a:spcBef>
                        <a:spcAft>
                          <a:spcPts val="0"/>
                        </a:spcAft>
                        <a:buClrTx/>
                        <a:buSzTx/>
                        <a:buFontTx/>
                        <a:buNone/>
                        <a:tabLst/>
                        <a:defRPr/>
                      </a:pPr>
                      <a:r>
                        <a:rPr lang="ru-RU" sz="2000" kern="1200" dirty="0" smtClean="0">
                          <a:solidFill>
                            <a:srgbClr val="373C59"/>
                          </a:solidFill>
                          <a:effectLst/>
                          <a:latin typeface="Girclelight"/>
                          <a:ea typeface="+mn-ea"/>
                          <a:cs typeface="+mn-cs"/>
                        </a:rPr>
                        <a:t>"В субъектах Российской Федерации проведен мониторинг системы управления качеством образования"</a:t>
                      </a:r>
                    </a:p>
                    <a:p>
                      <a:endParaRPr lang="ru-RU" sz="2000" kern="1200" dirty="0" smtClean="0">
                        <a:solidFill>
                          <a:srgbClr val="373C59"/>
                        </a:solidFill>
                        <a:effectLst/>
                        <a:latin typeface="Girclelight"/>
                        <a:ea typeface="+mn-ea"/>
                        <a:cs typeface="+mn-cs"/>
                      </a:endParaRPr>
                    </a:p>
                    <a:p>
                      <a:endParaRPr lang="ru-RU" sz="2000" kern="1200" dirty="0">
                        <a:solidFill>
                          <a:srgbClr val="373C59"/>
                        </a:solidFill>
                        <a:effectLst/>
                        <a:latin typeface="Girclelight"/>
                        <a:ea typeface="+mn-ea"/>
                        <a:cs typeface="+mn-cs"/>
                      </a:endParaRPr>
                    </a:p>
                  </a:txBody>
                  <a:tcPr marL="243800" marR="243800" marT="91422" marB="91422">
                    <a:solidFill>
                      <a:srgbClr val="EBEBEC"/>
                    </a:solidFill>
                  </a:tcPr>
                </a:tc>
                <a:tc>
                  <a:txBody>
                    <a:bodyPr/>
                    <a:lstStyle/>
                    <a:p>
                      <a:r>
                        <a:rPr lang="ru-RU" sz="2000" kern="1200" dirty="0" smtClean="0">
                          <a:solidFill>
                            <a:srgbClr val="373C59"/>
                          </a:solidFill>
                          <a:effectLst/>
                          <a:latin typeface="Girclelight"/>
                          <a:ea typeface="+mn-ea"/>
                          <a:cs typeface="+mn-cs"/>
                        </a:rPr>
                        <a:t>31.12.2021</a:t>
                      </a:r>
                      <a:endParaRPr lang="ru-RU" sz="2000" kern="1200" dirty="0">
                        <a:solidFill>
                          <a:srgbClr val="373C59"/>
                        </a:solidFill>
                        <a:effectLst/>
                        <a:latin typeface="Girclelight"/>
                        <a:ea typeface="+mn-ea"/>
                        <a:cs typeface="+mn-cs"/>
                      </a:endParaRPr>
                    </a:p>
                  </a:txBody>
                  <a:tcPr marL="243800" marR="243800" marT="91422" marB="91422">
                    <a:solidFill>
                      <a:srgbClr val="EBEBE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kern="1200" dirty="0" smtClean="0">
                          <a:solidFill>
                            <a:srgbClr val="373C59"/>
                          </a:solidFill>
                          <a:effectLst/>
                          <a:latin typeface="Girclelight"/>
                          <a:ea typeface="+mn-ea"/>
                          <a:cs typeface="+mn-cs"/>
                        </a:rPr>
                        <a:t>Отчет </a:t>
                      </a:r>
                    </a:p>
                    <a:p>
                      <a:pPr marL="0" marR="0" indent="0" algn="l" defTabSz="914400" rtl="0" eaLnBrk="1" fontAlgn="auto" latinLnBrk="0" hangingPunct="1">
                        <a:lnSpc>
                          <a:spcPct val="100000"/>
                        </a:lnSpc>
                        <a:spcBef>
                          <a:spcPts val="0"/>
                        </a:spcBef>
                        <a:spcAft>
                          <a:spcPts val="0"/>
                        </a:spcAft>
                        <a:buClrTx/>
                        <a:buSzTx/>
                        <a:buFontTx/>
                        <a:buNone/>
                        <a:tabLst/>
                        <a:defRPr/>
                      </a:pPr>
                      <a:r>
                        <a:rPr lang="ru-RU" sz="2000" kern="1200" dirty="0" smtClean="0">
                          <a:solidFill>
                            <a:srgbClr val="373C59"/>
                          </a:solidFill>
                          <a:effectLst/>
                          <a:latin typeface="Girclelight"/>
                          <a:ea typeface="+mn-ea"/>
                          <a:cs typeface="+mn-cs"/>
                        </a:rPr>
                        <a:t>Информационно-аналитический отчет, содержащий сведения: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ru-RU" sz="2000" kern="1200" dirty="0" smtClean="0">
                          <a:solidFill>
                            <a:srgbClr val="373C59"/>
                          </a:solidFill>
                          <a:effectLst/>
                          <a:latin typeface="Girclelight"/>
                          <a:ea typeface="+mn-ea"/>
                          <a:cs typeface="+mn-cs"/>
                        </a:rPr>
                        <a:t>Об организации мониторинга системы управления качеством образования на региональном уровне;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ru-RU" sz="2000" kern="1200" dirty="0" smtClean="0">
                          <a:solidFill>
                            <a:srgbClr val="373C59"/>
                          </a:solidFill>
                          <a:effectLst/>
                          <a:latin typeface="Girclelight"/>
                          <a:ea typeface="+mn-ea"/>
                          <a:cs typeface="+mn-cs"/>
                        </a:rPr>
                        <a:t>Об организационно-методической поддержке мониторинга системы управления качеством образования на муниципальном уроне, по направлениям: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ru-RU" sz="2000" kern="1200" dirty="0" smtClean="0">
                          <a:solidFill>
                            <a:srgbClr val="373C59"/>
                          </a:solidFill>
                          <a:effectLst/>
                          <a:latin typeface="Girclelight"/>
                          <a:ea typeface="+mn-ea"/>
                          <a:cs typeface="+mn-cs"/>
                        </a:rPr>
                        <a:t>«Механизмы управления</a:t>
                      </a:r>
                      <a:r>
                        <a:rPr lang="ru-RU" sz="3600" kern="1200" dirty="0" smtClean="0">
                          <a:solidFill>
                            <a:srgbClr val="373C59"/>
                          </a:solidFill>
                          <a:effectLst/>
                          <a:latin typeface="Girclelight"/>
                          <a:ea typeface="+mn-ea"/>
                          <a:cs typeface="+mn-cs"/>
                        </a:rPr>
                        <a:t> </a:t>
                      </a:r>
                      <a:r>
                        <a:rPr lang="ru-RU" sz="2000" kern="1200" dirty="0" smtClean="0">
                          <a:solidFill>
                            <a:srgbClr val="373C59"/>
                          </a:solidFill>
                          <a:effectLst/>
                          <a:latin typeface="Girclelight"/>
                          <a:ea typeface="+mn-ea"/>
                          <a:cs typeface="+mn-cs"/>
                        </a:rPr>
                        <a:t>качеством образовательных результатов»;</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ru-RU" sz="2000" kern="1200" dirty="0" smtClean="0">
                          <a:solidFill>
                            <a:srgbClr val="373C59"/>
                          </a:solidFill>
                          <a:effectLst/>
                          <a:latin typeface="Girclelight"/>
                          <a:ea typeface="+mn-ea"/>
                          <a:cs typeface="+mn-cs"/>
                        </a:rPr>
                        <a:t>«Механизмы управления качеством образовательной деятельности».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2000" dirty="0">
                        <a:solidFill>
                          <a:srgbClr val="373C59"/>
                        </a:solidFill>
                        <a:latin typeface="Girclelight"/>
                      </a:endParaRPr>
                    </a:p>
                  </a:txBody>
                  <a:tcPr marL="243800" marR="243800" marT="91422" marB="91422">
                    <a:solidFill>
                      <a:srgbClr val="EBEBEC"/>
                    </a:solid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3" cstate="print"/>
          <a:srcRect/>
          <a:stretch>
            <a:fillRect/>
          </a:stretch>
        </p:blipFill>
        <p:spPr bwMode="auto">
          <a:xfrm>
            <a:off x="-287867" y="0"/>
            <a:ext cx="24671867" cy="13716000"/>
          </a:xfrm>
          <a:prstGeom prst="rect">
            <a:avLst/>
          </a:prstGeom>
          <a:noFill/>
          <a:ln w="9525">
            <a:noFill/>
            <a:round/>
            <a:headEnd/>
            <a:tailEnd/>
          </a:ln>
        </p:spPr>
      </p:pic>
      <p:sp>
        <p:nvSpPr>
          <p:cNvPr id="7171" name="Rectangle 2"/>
          <p:cNvSpPr>
            <a:spLocks noGrp="1" noChangeArrowheads="1"/>
          </p:cNvSpPr>
          <p:nvPr>
            <p:ph type="title" idx="4294967295"/>
          </p:nvPr>
        </p:nvSpPr>
        <p:spPr>
          <a:xfrm>
            <a:off x="9503836" y="1241426"/>
            <a:ext cx="13656733" cy="1553532"/>
          </a:xfrm>
          <a:prstGeom prst="rect">
            <a:avLst/>
          </a:prstGeom>
          <a:solidFill>
            <a:srgbClr val="EEECE1"/>
          </a:solidFill>
        </p:spPr>
        <p:txBody>
          <a:bodyPr lIns="217709" tIns="108855" rIns="217709" bIns="108855"/>
          <a:lstStyle/>
          <a:p>
            <a:pPr eaLnBrk="1" hangingPunct="1">
              <a:tabLst>
                <a:tab pos="1069650" algn="l"/>
                <a:tab pos="2139298" algn="l"/>
                <a:tab pos="3208948" algn="l"/>
                <a:tab pos="4278596" algn="l"/>
                <a:tab pos="5348247" algn="l"/>
                <a:tab pos="6417895" algn="l"/>
                <a:tab pos="7487545" algn="l"/>
                <a:tab pos="8557193" algn="l"/>
                <a:tab pos="9626843" algn="l"/>
                <a:tab pos="10696491" algn="l"/>
                <a:tab pos="11766141" algn="l"/>
                <a:tab pos="12835789" algn="l"/>
                <a:tab pos="13905439" algn="l"/>
                <a:tab pos="14975087" algn="l"/>
              </a:tabLst>
            </a:pPr>
            <a:r>
              <a:rPr lang="ru-RU" sz="4800" b="1" dirty="0" smtClean="0">
                <a:solidFill>
                  <a:srgbClr val="FF0000"/>
                </a:solidFill>
                <a:latin typeface="Girclelight"/>
                <a:cs typeface="Aharoni" pitchFamily="2" charset="-79"/>
              </a:rPr>
              <a:t>Паспорт федерального проекта «Современная школа»</a:t>
            </a:r>
            <a:endParaRPr lang="ru-RU" sz="4800" b="1" dirty="0" smtClean="0">
              <a:solidFill>
                <a:srgbClr val="FF0000"/>
              </a:solidFill>
              <a:latin typeface="Girclelight"/>
            </a:endParaRPr>
          </a:p>
        </p:txBody>
      </p:sp>
      <p:sp>
        <p:nvSpPr>
          <p:cNvPr id="7172" name="Text Box 3"/>
          <p:cNvSpPr txBox="1">
            <a:spLocks noChangeArrowheads="1"/>
          </p:cNvSpPr>
          <p:nvPr/>
        </p:nvSpPr>
        <p:spPr bwMode="auto">
          <a:xfrm>
            <a:off x="1439333" y="3981450"/>
            <a:ext cx="22254635" cy="5613400"/>
          </a:xfrm>
          <a:prstGeom prst="rect">
            <a:avLst/>
          </a:prstGeom>
          <a:solidFill>
            <a:srgbClr val="EEECE1"/>
          </a:solidFill>
          <a:ln w="9525">
            <a:noFill/>
            <a:round/>
            <a:headEnd/>
            <a:tailEnd/>
          </a:ln>
        </p:spPr>
        <p:txBody>
          <a:bodyPr lIns="217709" tIns="108855" rIns="217709" bIns="108855"/>
          <a:lstStyle/>
          <a:p>
            <a:pPr marL="257018" algn="ctr">
              <a:spcBef>
                <a:spcPts val="3393"/>
              </a:spcBef>
              <a:buSzPct val="45000"/>
              <a:tabLst>
                <a:tab pos="1069650" algn="l"/>
                <a:tab pos="2139298" algn="l"/>
                <a:tab pos="3208948" algn="l"/>
                <a:tab pos="4278596" algn="l"/>
                <a:tab pos="5348247" algn="l"/>
                <a:tab pos="6417895" algn="l"/>
                <a:tab pos="7487545" algn="l"/>
                <a:tab pos="8557193" algn="l"/>
                <a:tab pos="9626843" algn="l"/>
                <a:tab pos="10696491" algn="l"/>
                <a:tab pos="11766141" algn="l"/>
                <a:tab pos="12835789" algn="l"/>
                <a:tab pos="13905439" algn="l"/>
                <a:tab pos="14975087" algn="l"/>
                <a:tab pos="16044737" algn="l"/>
                <a:tab pos="17114385" algn="l"/>
                <a:tab pos="18184036" algn="l"/>
                <a:tab pos="19253684" algn="l"/>
              </a:tabLst>
            </a:pPr>
            <a:endParaRPr lang="ru-RU" b="1" dirty="0">
              <a:solidFill>
                <a:srgbClr val="FF0000"/>
              </a:solidFill>
              <a:latin typeface="Times New Roman" pitchFamily="18" charset="0"/>
            </a:endParaRPr>
          </a:p>
        </p:txBody>
      </p:sp>
      <p:pic>
        <p:nvPicPr>
          <p:cNvPr id="7173" name="Picture 4"/>
          <p:cNvPicPr>
            <a:picLocks noChangeAspect="1" noChangeArrowheads="1"/>
          </p:cNvPicPr>
          <p:nvPr/>
        </p:nvPicPr>
        <p:blipFill>
          <a:blip r:embed="rId4" cstate="print"/>
          <a:srcRect/>
          <a:stretch>
            <a:fillRect/>
          </a:stretch>
        </p:blipFill>
        <p:spPr bwMode="auto">
          <a:xfrm>
            <a:off x="673101" y="377826"/>
            <a:ext cx="3839632" cy="2879724"/>
          </a:xfrm>
          <a:prstGeom prst="rect">
            <a:avLst/>
          </a:prstGeom>
          <a:noFill/>
          <a:ln w="9525">
            <a:noFill/>
            <a:round/>
            <a:headEnd/>
            <a:tailEnd/>
          </a:ln>
          <a:effectLst>
            <a:outerShdw dist="12600" dir="5400000" algn="ctr" rotWithShape="0">
              <a:srgbClr val="000000"/>
            </a:outerShdw>
          </a:effectLst>
        </p:spPr>
      </p:pic>
      <p:pic>
        <p:nvPicPr>
          <p:cNvPr id="7174" name="Picture 33"/>
          <p:cNvPicPr>
            <a:picLocks noChangeAspect="1" noChangeArrowheads="1"/>
          </p:cNvPicPr>
          <p:nvPr/>
        </p:nvPicPr>
        <p:blipFill>
          <a:blip r:embed="rId5" cstate="print"/>
          <a:srcRect/>
          <a:stretch>
            <a:fillRect/>
          </a:stretch>
        </p:blipFill>
        <p:spPr bwMode="auto">
          <a:xfrm>
            <a:off x="3327401" y="6635751"/>
            <a:ext cx="584200" cy="628650"/>
          </a:xfrm>
          <a:prstGeom prst="rect">
            <a:avLst/>
          </a:prstGeom>
          <a:noFill/>
          <a:ln w="9525">
            <a:noFill/>
            <a:miter lim="800000"/>
            <a:headEnd/>
            <a:tailEnd/>
          </a:ln>
        </p:spPr>
      </p:pic>
      <p:graphicFrame>
        <p:nvGraphicFramePr>
          <p:cNvPr id="2" name="Схема 1"/>
          <p:cNvGraphicFramePr/>
          <p:nvPr/>
        </p:nvGraphicFramePr>
        <p:xfrm>
          <a:off x="4064000" y="3257549"/>
          <a:ext cx="18881195" cy="76644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3" cstate="print"/>
          <a:srcRect/>
          <a:stretch>
            <a:fillRect/>
          </a:stretch>
        </p:blipFill>
        <p:spPr bwMode="auto">
          <a:xfrm>
            <a:off x="0" y="-53975"/>
            <a:ext cx="24671867" cy="13716002"/>
          </a:xfrm>
          <a:prstGeom prst="rect">
            <a:avLst/>
          </a:prstGeom>
          <a:noFill/>
          <a:ln w="9525">
            <a:noFill/>
            <a:round/>
            <a:headEnd/>
            <a:tailEnd/>
          </a:ln>
        </p:spPr>
      </p:pic>
      <p:sp>
        <p:nvSpPr>
          <p:cNvPr id="8195" name="Rectangle 2"/>
          <p:cNvSpPr>
            <a:spLocks noGrp="1" noChangeArrowheads="1"/>
          </p:cNvSpPr>
          <p:nvPr>
            <p:ph type="title" idx="4294967295"/>
          </p:nvPr>
        </p:nvSpPr>
        <p:spPr>
          <a:xfrm>
            <a:off x="9313335" y="1241426"/>
            <a:ext cx="13656733" cy="1152524"/>
          </a:xfrm>
          <a:prstGeom prst="rect">
            <a:avLst/>
          </a:prstGeom>
          <a:solidFill>
            <a:srgbClr val="EEECE1"/>
          </a:solidFill>
        </p:spPr>
        <p:txBody>
          <a:bodyPr lIns="217709" tIns="108855" rIns="217709" bIns="108855"/>
          <a:lstStyle/>
          <a:p>
            <a:pPr eaLnBrk="1" hangingPunct="1">
              <a:tabLst>
                <a:tab pos="1069650" algn="l"/>
                <a:tab pos="2139298" algn="l"/>
                <a:tab pos="3208948" algn="l"/>
                <a:tab pos="4278596" algn="l"/>
                <a:tab pos="5348247" algn="l"/>
                <a:tab pos="6417895" algn="l"/>
                <a:tab pos="7487545" algn="l"/>
                <a:tab pos="8557193" algn="l"/>
                <a:tab pos="9626843" algn="l"/>
                <a:tab pos="10696491" algn="l"/>
                <a:tab pos="11766141" algn="l"/>
                <a:tab pos="12835789" algn="l"/>
                <a:tab pos="13905439" algn="l"/>
                <a:tab pos="14975087" algn="l"/>
              </a:tabLst>
            </a:pPr>
            <a:r>
              <a:rPr lang="ru-RU" sz="4800" b="1" dirty="0" smtClean="0">
                <a:solidFill>
                  <a:srgbClr val="FF0000"/>
                </a:solidFill>
                <a:latin typeface="Girclelight"/>
                <a:cs typeface="Aharoni" pitchFamily="2" charset="-79"/>
              </a:rPr>
              <a:t>Комплексный анализ данных</a:t>
            </a:r>
            <a:endParaRPr lang="ru-RU" sz="4800" b="1" dirty="0" smtClean="0">
              <a:solidFill>
                <a:srgbClr val="FF0000"/>
              </a:solidFill>
              <a:latin typeface="Girclelight"/>
            </a:endParaRPr>
          </a:p>
        </p:txBody>
      </p:sp>
      <p:sp>
        <p:nvSpPr>
          <p:cNvPr id="8196" name="Text Box 3"/>
          <p:cNvSpPr txBox="1">
            <a:spLocks noChangeArrowheads="1"/>
          </p:cNvSpPr>
          <p:nvPr/>
        </p:nvSpPr>
        <p:spPr bwMode="auto">
          <a:xfrm>
            <a:off x="1439333" y="3981450"/>
            <a:ext cx="22254635" cy="5613400"/>
          </a:xfrm>
          <a:prstGeom prst="rect">
            <a:avLst/>
          </a:prstGeom>
          <a:solidFill>
            <a:srgbClr val="EEECE1"/>
          </a:solidFill>
          <a:ln w="9525">
            <a:noFill/>
            <a:round/>
            <a:headEnd/>
            <a:tailEnd/>
          </a:ln>
        </p:spPr>
        <p:txBody>
          <a:bodyPr lIns="217709" tIns="108855" rIns="217709" bIns="108855"/>
          <a:lstStyle/>
          <a:p>
            <a:pPr marL="257018" algn="ctr">
              <a:spcBef>
                <a:spcPts val="3393"/>
              </a:spcBef>
              <a:buSzPct val="45000"/>
              <a:tabLst>
                <a:tab pos="1069650" algn="l"/>
                <a:tab pos="2139298" algn="l"/>
                <a:tab pos="3208948" algn="l"/>
                <a:tab pos="4278596" algn="l"/>
                <a:tab pos="5348247" algn="l"/>
                <a:tab pos="6417895" algn="l"/>
                <a:tab pos="7487545" algn="l"/>
                <a:tab pos="8557193" algn="l"/>
                <a:tab pos="9626843" algn="l"/>
                <a:tab pos="10696491" algn="l"/>
                <a:tab pos="11766141" algn="l"/>
                <a:tab pos="12835789" algn="l"/>
                <a:tab pos="13905439" algn="l"/>
                <a:tab pos="14975087" algn="l"/>
                <a:tab pos="16044737" algn="l"/>
                <a:tab pos="17114385" algn="l"/>
                <a:tab pos="18184036" algn="l"/>
                <a:tab pos="19253684" algn="l"/>
              </a:tabLst>
            </a:pPr>
            <a:endParaRPr lang="ru-RU" b="1" dirty="0">
              <a:solidFill>
                <a:srgbClr val="FF0000"/>
              </a:solidFill>
              <a:latin typeface="Times New Roman" pitchFamily="18" charset="0"/>
            </a:endParaRPr>
          </a:p>
        </p:txBody>
      </p:sp>
      <p:pic>
        <p:nvPicPr>
          <p:cNvPr id="8197" name="Picture 4"/>
          <p:cNvPicPr>
            <a:picLocks noChangeAspect="1" noChangeArrowheads="1"/>
          </p:cNvPicPr>
          <p:nvPr/>
        </p:nvPicPr>
        <p:blipFill>
          <a:blip r:embed="rId4" cstate="print"/>
          <a:srcRect/>
          <a:stretch>
            <a:fillRect/>
          </a:stretch>
        </p:blipFill>
        <p:spPr bwMode="auto">
          <a:xfrm>
            <a:off x="673101" y="377826"/>
            <a:ext cx="3839632" cy="2879724"/>
          </a:xfrm>
          <a:prstGeom prst="rect">
            <a:avLst/>
          </a:prstGeom>
          <a:noFill/>
          <a:ln w="9525">
            <a:noFill/>
            <a:round/>
            <a:headEnd/>
            <a:tailEnd/>
          </a:ln>
          <a:effectLst>
            <a:outerShdw dist="12600" dir="5400000" algn="ctr" rotWithShape="0">
              <a:srgbClr val="000000"/>
            </a:outerShdw>
          </a:effectLst>
        </p:spPr>
      </p:pic>
      <p:pic>
        <p:nvPicPr>
          <p:cNvPr id="8198" name="Picture 33"/>
          <p:cNvPicPr>
            <a:picLocks noChangeAspect="1" noChangeArrowheads="1"/>
          </p:cNvPicPr>
          <p:nvPr/>
        </p:nvPicPr>
        <p:blipFill>
          <a:blip r:embed="rId5" cstate="print"/>
          <a:srcRect/>
          <a:stretch>
            <a:fillRect/>
          </a:stretch>
        </p:blipFill>
        <p:spPr bwMode="auto">
          <a:xfrm>
            <a:off x="3327401" y="6635751"/>
            <a:ext cx="584200" cy="628650"/>
          </a:xfrm>
          <a:prstGeom prst="rect">
            <a:avLst/>
          </a:prstGeom>
          <a:noFill/>
          <a:ln w="9525">
            <a:noFill/>
            <a:miter lim="800000"/>
            <a:headEnd/>
            <a:tailEnd/>
          </a:ln>
        </p:spPr>
      </p:pic>
      <p:graphicFrame>
        <p:nvGraphicFramePr>
          <p:cNvPr id="3" name="Схема 2"/>
          <p:cNvGraphicFramePr/>
          <p:nvPr/>
        </p:nvGraphicFramePr>
        <p:xfrm>
          <a:off x="4064000" y="2794000"/>
          <a:ext cx="17921088" cy="812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Овал 8"/>
          <p:cNvSpPr/>
          <p:nvPr/>
        </p:nvSpPr>
        <p:spPr>
          <a:xfrm>
            <a:off x="11085820" y="7264401"/>
            <a:ext cx="362920" cy="272190"/>
          </a:xfrm>
          <a:prstGeom prst="ellipse">
            <a:avLst/>
          </a:prstGeom>
          <a:solidFill>
            <a:srgbClr val="F15B4E"/>
          </a:solidFill>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3" cstate="print"/>
          <a:srcRect/>
          <a:stretch>
            <a:fillRect/>
          </a:stretch>
        </p:blipFill>
        <p:spPr bwMode="auto">
          <a:xfrm>
            <a:off x="-287867" y="-200025"/>
            <a:ext cx="25027467" cy="13916026"/>
          </a:xfrm>
          <a:prstGeom prst="rect">
            <a:avLst/>
          </a:prstGeom>
          <a:noFill/>
          <a:ln w="9525">
            <a:noFill/>
            <a:round/>
            <a:headEnd/>
            <a:tailEnd/>
          </a:ln>
        </p:spPr>
      </p:pic>
      <p:sp>
        <p:nvSpPr>
          <p:cNvPr id="9219" name="Rectangle 2"/>
          <p:cNvSpPr>
            <a:spLocks noGrp="1" noChangeArrowheads="1"/>
          </p:cNvSpPr>
          <p:nvPr>
            <p:ph type="title" idx="4294967295"/>
          </p:nvPr>
        </p:nvSpPr>
        <p:spPr>
          <a:xfrm>
            <a:off x="9313335" y="1241426"/>
            <a:ext cx="13656733" cy="1152524"/>
          </a:xfrm>
          <a:prstGeom prst="rect">
            <a:avLst/>
          </a:prstGeom>
          <a:solidFill>
            <a:srgbClr val="EEECE1"/>
          </a:solidFill>
        </p:spPr>
        <p:txBody>
          <a:bodyPr lIns="217709" tIns="108855" rIns="217709" bIns="108855"/>
          <a:lstStyle/>
          <a:p>
            <a:pPr eaLnBrk="1" hangingPunct="1">
              <a:tabLst>
                <a:tab pos="1069650" algn="l"/>
                <a:tab pos="2139298" algn="l"/>
                <a:tab pos="3208948" algn="l"/>
                <a:tab pos="4278596" algn="l"/>
                <a:tab pos="5348247" algn="l"/>
                <a:tab pos="6417895" algn="l"/>
                <a:tab pos="7487545" algn="l"/>
                <a:tab pos="8557193" algn="l"/>
                <a:tab pos="9626843" algn="l"/>
                <a:tab pos="10696491" algn="l"/>
                <a:tab pos="11766141" algn="l"/>
                <a:tab pos="12835789" algn="l"/>
                <a:tab pos="13905439" algn="l"/>
                <a:tab pos="14975087" algn="l"/>
              </a:tabLst>
            </a:pPr>
            <a:r>
              <a:rPr lang="ru-RU" sz="3300" b="1" dirty="0" smtClean="0">
                <a:solidFill>
                  <a:srgbClr val="F15B4E"/>
                </a:solidFill>
                <a:latin typeface="Girclelight"/>
              </a:rPr>
              <a:t>Анализ результатов диагностики профессиональных компетенций педагогических работников</a:t>
            </a:r>
          </a:p>
        </p:txBody>
      </p:sp>
      <p:sp>
        <p:nvSpPr>
          <p:cNvPr id="9220" name="Text Box 3"/>
          <p:cNvSpPr txBox="1">
            <a:spLocks noChangeArrowheads="1"/>
          </p:cNvSpPr>
          <p:nvPr/>
        </p:nvSpPr>
        <p:spPr bwMode="auto">
          <a:xfrm>
            <a:off x="1439333" y="3981450"/>
            <a:ext cx="22254635" cy="6188076"/>
          </a:xfrm>
          <a:prstGeom prst="rect">
            <a:avLst/>
          </a:prstGeom>
          <a:solidFill>
            <a:srgbClr val="EEECE1"/>
          </a:solidFill>
          <a:ln w="9525">
            <a:noFill/>
            <a:round/>
            <a:headEnd/>
            <a:tailEnd/>
          </a:ln>
        </p:spPr>
        <p:txBody>
          <a:bodyPr lIns="217709" tIns="108855" rIns="217709" bIns="108855"/>
          <a:lstStyle/>
          <a:p>
            <a:pPr marL="257018" algn="ctr">
              <a:spcBef>
                <a:spcPts val="3393"/>
              </a:spcBef>
              <a:buSzPct val="45000"/>
              <a:tabLst>
                <a:tab pos="1069650" algn="l"/>
                <a:tab pos="2139298" algn="l"/>
                <a:tab pos="3208948" algn="l"/>
                <a:tab pos="4278596" algn="l"/>
                <a:tab pos="5348247" algn="l"/>
                <a:tab pos="6417895" algn="l"/>
                <a:tab pos="7487545" algn="l"/>
                <a:tab pos="8557193" algn="l"/>
                <a:tab pos="9626843" algn="l"/>
                <a:tab pos="10696491" algn="l"/>
                <a:tab pos="11766141" algn="l"/>
                <a:tab pos="12835789" algn="l"/>
                <a:tab pos="13905439" algn="l"/>
                <a:tab pos="14975087" algn="l"/>
                <a:tab pos="16044737" algn="l"/>
                <a:tab pos="17114385" algn="l"/>
                <a:tab pos="18184036" algn="l"/>
                <a:tab pos="19253684" algn="l"/>
              </a:tabLst>
            </a:pPr>
            <a:endParaRPr lang="ru-RU" b="1" dirty="0">
              <a:solidFill>
                <a:srgbClr val="FF0000"/>
              </a:solidFill>
              <a:latin typeface="Times New Roman" pitchFamily="18" charset="0"/>
            </a:endParaRPr>
          </a:p>
        </p:txBody>
      </p:sp>
      <p:pic>
        <p:nvPicPr>
          <p:cNvPr id="9221" name="Picture 4"/>
          <p:cNvPicPr>
            <a:picLocks noChangeAspect="1" noChangeArrowheads="1"/>
          </p:cNvPicPr>
          <p:nvPr/>
        </p:nvPicPr>
        <p:blipFill>
          <a:blip r:embed="rId4" cstate="print"/>
          <a:srcRect/>
          <a:stretch>
            <a:fillRect/>
          </a:stretch>
        </p:blipFill>
        <p:spPr bwMode="auto">
          <a:xfrm>
            <a:off x="673101" y="377826"/>
            <a:ext cx="3839632" cy="2879724"/>
          </a:xfrm>
          <a:prstGeom prst="rect">
            <a:avLst/>
          </a:prstGeom>
          <a:noFill/>
          <a:ln w="9525">
            <a:noFill/>
            <a:round/>
            <a:headEnd/>
            <a:tailEnd/>
          </a:ln>
          <a:effectLst>
            <a:outerShdw dist="12600" dir="5400000" algn="ctr" rotWithShape="0">
              <a:srgbClr val="000000"/>
            </a:outerShdw>
          </a:effectLst>
        </p:spPr>
      </p:pic>
      <p:pic>
        <p:nvPicPr>
          <p:cNvPr id="9222" name="Picture 33"/>
          <p:cNvPicPr>
            <a:picLocks noChangeAspect="1" noChangeArrowheads="1"/>
          </p:cNvPicPr>
          <p:nvPr/>
        </p:nvPicPr>
        <p:blipFill>
          <a:blip r:embed="rId5" cstate="print"/>
          <a:srcRect/>
          <a:stretch>
            <a:fillRect/>
          </a:stretch>
        </p:blipFill>
        <p:spPr bwMode="auto">
          <a:xfrm>
            <a:off x="3327401" y="6635751"/>
            <a:ext cx="584200" cy="628650"/>
          </a:xfrm>
          <a:prstGeom prst="rect">
            <a:avLst/>
          </a:prstGeom>
          <a:noFill/>
          <a:ln w="9525">
            <a:noFill/>
            <a:miter lim="800000"/>
            <a:headEnd/>
            <a:tailEnd/>
          </a:ln>
        </p:spPr>
      </p:pic>
      <p:graphicFrame>
        <p:nvGraphicFramePr>
          <p:cNvPr id="2" name="Таблица 1"/>
          <p:cNvGraphicFramePr>
            <a:graphicFrameLocks noGrp="1"/>
          </p:cNvGraphicFramePr>
          <p:nvPr/>
        </p:nvGraphicFramePr>
        <p:xfrm>
          <a:off x="2590800" y="4699001"/>
          <a:ext cx="20159135" cy="4918842"/>
        </p:xfrm>
        <a:graphic>
          <a:graphicData uri="http://schemas.openxmlformats.org/drawingml/2006/table">
            <a:tbl>
              <a:tblPr firstRow="1" firstCol="1" bandRow="1"/>
              <a:tblGrid>
                <a:gridCol w="12728197"/>
                <a:gridCol w="4942333"/>
                <a:gridCol w="2488605"/>
              </a:tblGrid>
              <a:tr h="548640">
                <a:tc gridSpan="3">
                  <a:txBody>
                    <a:bodyPr/>
                    <a:lstStyle/>
                    <a:p>
                      <a:pPr algn="ctr">
                        <a:spcAft>
                          <a:spcPts val="0"/>
                        </a:spcAft>
                      </a:pPr>
                      <a:r>
                        <a:rPr lang="ru-RU" sz="3600" kern="0" dirty="0">
                          <a:solidFill>
                            <a:srgbClr val="373C59"/>
                          </a:solidFill>
                          <a:effectLst/>
                          <a:latin typeface="Girclelight"/>
                          <a:ea typeface="Times New Roman"/>
                          <a:cs typeface="Mangal"/>
                        </a:rPr>
                        <a:t>Результаты прохождения курсов</a:t>
                      </a:r>
                      <a:endParaRPr lang="ru-RU" sz="3600" kern="100" dirty="0">
                        <a:solidFill>
                          <a:srgbClr val="373C59"/>
                        </a:solidFill>
                        <a:effectLst/>
                        <a:latin typeface="Girclelight"/>
                        <a:ea typeface="SimSun"/>
                        <a:cs typeface="Mangal"/>
                      </a:endParaRPr>
                    </a:p>
                  </a:txBody>
                  <a:tcPr marL="182869" marR="1828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857814">
                <a:tc>
                  <a:txBody>
                    <a:bodyPr/>
                    <a:lstStyle/>
                    <a:p>
                      <a:pPr algn="l">
                        <a:spcAft>
                          <a:spcPts val="0"/>
                        </a:spcAft>
                      </a:pPr>
                      <a:r>
                        <a:rPr lang="ru-RU" sz="3600" kern="0" dirty="0">
                          <a:solidFill>
                            <a:srgbClr val="373C59"/>
                          </a:solidFill>
                          <a:effectLst/>
                          <a:latin typeface="Girclelight"/>
                          <a:ea typeface="Times New Roman"/>
                          <a:cs typeface="Mangal"/>
                        </a:rPr>
                        <a:t>получили удостоверения</a:t>
                      </a:r>
                      <a:endParaRPr lang="ru-RU" sz="3600" kern="100" dirty="0">
                        <a:solidFill>
                          <a:srgbClr val="373C59"/>
                        </a:solidFill>
                        <a:effectLst/>
                        <a:latin typeface="Girclelight"/>
                        <a:ea typeface="SimSun"/>
                        <a:cs typeface="Mangal"/>
                      </a:endParaRPr>
                    </a:p>
                  </a:txBody>
                  <a:tcPr marL="182869" marR="1828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kern="0" dirty="0">
                          <a:solidFill>
                            <a:srgbClr val="373C59"/>
                          </a:solidFill>
                          <a:effectLst/>
                          <a:latin typeface="Girclelight"/>
                          <a:ea typeface="Times New Roman"/>
                          <a:cs typeface="Mangal"/>
                        </a:rPr>
                        <a:t>88,98%</a:t>
                      </a:r>
                      <a:endParaRPr lang="ru-RU" sz="3600" kern="100" dirty="0">
                        <a:solidFill>
                          <a:srgbClr val="373C59"/>
                        </a:solidFill>
                        <a:effectLst/>
                        <a:latin typeface="Girclelight"/>
                        <a:ea typeface="SimSun"/>
                        <a:cs typeface="Mangal"/>
                      </a:endParaRPr>
                    </a:p>
                  </a:txBody>
                  <a:tcPr marL="182869" marR="1828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kern="0">
                          <a:solidFill>
                            <a:srgbClr val="373C59"/>
                          </a:solidFill>
                          <a:effectLst/>
                          <a:latin typeface="Girclelight"/>
                          <a:ea typeface="Times New Roman"/>
                          <a:cs typeface="Mangal"/>
                        </a:rPr>
                        <a:t>1897</a:t>
                      </a:r>
                      <a:endParaRPr lang="ru-RU" sz="3600" kern="100">
                        <a:solidFill>
                          <a:srgbClr val="373C59"/>
                        </a:solidFill>
                        <a:effectLst/>
                        <a:latin typeface="Girclelight"/>
                        <a:ea typeface="SimSun"/>
                        <a:cs typeface="Mangal"/>
                      </a:endParaRPr>
                    </a:p>
                  </a:txBody>
                  <a:tcPr marL="182869" marR="1828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5434">
                <a:tc>
                  <a:txBody>
                    <a:bodyPr/>
                    <a:lstStyle/>
                    <a:p>
                      <a:pPr algn="l">
                        <a:spcAft>
                          <a:spcPts val="0"/>
                        </a:spcAft>
                      </a:pPr>
                      <a:r>
                        <a:rPr lang="ru-RU" sz="3600" kern="0">
                          <a:solidFill>
                            <a:srgbClr val="373C59"/>
                          </a:solidFill>
                          <a:effectLst/>
                          <a:latin typeface="Girclelight"/>
                          <a:ea typeface="Times New Roman"/>
                          <a:cs typeface="Mangal"/>
                        </a:rPr>
                        <a:t>низкие результаты</a:t>
                      </a:r>
                      <a:endParaRPr lang="ru-RU" sz="3600" kern="100">
                        <a:solidFill>
                          <a:srgbClr val="373C59"/>
                        </a:solidFill>
                        <a:effectLst/>
                        <a:latin typeface="Girclelight"/>
                        <a:ea typeface="SimSun"/>
                        <a:cs typeface="Mangal"/>
                      </a:endParaRPr>
                    </a:p>
                  </a:txBody>
                  <a:tcPr marL="182869" marR="1828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kern="0" dirty="0">
                          <a:solidFill>
                            <a:srgbClr val="373C59"/>
                          </a:solidFill>
                          <a:effectLst/>
                          <a:latin typeface="Girclelight"/>
                          <a:ea typeface="Times New Roman"/>
                          <a:cs typeface="Mangal"/>
                        </a:rPr>
                        <a:t>6,5%</a:t>
                      </a:r>
                      <a:endParaRPr lang="ru-RU" sz="3600" kern="100" dirty="0">
                        <a:solidFill>
                          <a:srgbClr val="373C59"/>
                        </a:solidFill>
                        <a:effectLst/>
                        <a:latin typeface="Girclelight"/>
                        <a:ea typeface="SimSun"/>
                        <a:cs typeface="Mangal"/>
                      </a:endParaRPr>
                    </a:p>
                  </a:txBody>
                  <a:tcPr marL="182869" marR="1828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kern="0">
                          <a:solidFill>
                            <a:srgbClr val="373C59"/>
                          </a:solidFill>
                          <a:effectLst/>
                          <a:latin typeface="Girclelight"/>
                          <a:ea typeface="Times New Roman"/>
                          <a:cs typeface="Mangal"/>
                        </a:rPr>
                        <a:t>139</a:t>
                      </a:r>
                      <a:endParaRPr lang="ru-RU" sz="3600" kern="100">
                        <a:solidFill>
                          <a:srgbClr val="373C59"/>
                        </a:solidFill>
                        <a:effectLst/>
                        <a:latin typeface="Girclelight"/>
                        <a:ea typeface="SimSun"/>
                        <a:cs typeface="Mangal"/>
                      </a:endParaRPr>
                    </a:p>
                  </a:txBody>
                  <a:tcPr marL="182869" marR="1828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640">
                <a:tc>
                  <a:txBody>
                    <a:bodyPr/>
                    <a:lstStyle/>
                    <a:p>
                      <a:pPr algn="l">
                        <a:spcAft>
                          <a:spcPts val="0"/>
                        </a:spcAft>
                      </a:pPr>
                      <a:r>
                        <a:rPr lang="ru-RU" sz="3600" kern="0">
                          <a:solidFill>
                            <a:srgbClr val="373C59"/>
                          </a:solidFill>
                          <a:effectLst/>
                          <a:latin typeface="Girclelight"/>
                          <a:ea typeface="Times New Roman"/>
                          <a:cs typeface="Mangal"/>
                        </a:rPr>
                        <a:t>не приступали</a:t>
                      </a:r>
                      <a:endParaRPr lang="ru-RU" sz="3600" kern="100">
                        <a:solidFill>
                          <a:srgbClr val="373C59"/>
                        </a:solidFill>
                        <a:effectLst/>
                        <a:latin typeface="Girclelight"/>
                        <a:ea typeface="SimSun"/>
                        <a:cs typeface="Mangal"/>
                      </a:endParaRPr>
                    </a:p>
                  </a:txBody>
                  <a:tcPr marL="182869" marR="1828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kern="0" dirty="0">
                          <a:solidFill>
                            <a:srgbClr val="373C59"/>
                          </a:solidFill>
                          <a:effectLst/>
                          <a:latin typeface="Girclelight"/>
                          <a:ea typeface="Times New Roman"/>
                          <a:cs typeface="Mangal"/>
                        </a:rPr>
                        <a:t>1,9%</a:t>
                      </a:r>
                      <a:endParaRPr lang="ru-RU" sz="3600" kern="100" dirty="0">
                        <a:solidFill>
                          <a:srgbClr val="373C59"/>
                        </a:solidFill>
                        <a:effectLst/>
                        <a:latin typeface="Girclelight"/>
                        <a:ea typeface="SimSun"/>
                        <a:cs typeface="Mangal"/>
                      </a:endParaRPr>
                    </a:p>
                  </a:txBody>
                  <a:tcPr marL="182869" marR="1828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kern="0">
                          <a:solidFill>
                            <a:srgbClr val="373C59"/>
                          </a:solidFill>
                          <a:effectLst/>
                          <a:latin typeface="Girclelight"/>
                          <a:ea typeface="Times New Roman"/>
                          <a:cs typeface="Mangal"/>
                        </a:rPr>
                        <a:t>41</a:t>
                      </a:r>
                      <a:endParaRPr lang="ru-RU" sz="3600" kern="100">
                        <a:solidFill>
                          <a:srgbClr val="373C59"/>
                        </a:solidFill>
                        <a:effectLst/>
                        <a:latin typeface="Girclelight"/>
                        <a:ea typeface="SimSun"/>
                        <a:cs typeface="Mangal"/>
                      </a:endParaRPr>
                    </a:p>
                  </a:txBody>
                  <a:tcPr marL="182869" marR="1828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7280">
                <a:tc>
                  <a:txBody>
                    <a:bodyPr/>
                    <a:lstStyle/>
                    <a:p>
                      <a:pPr algn="l">
                        <a:spcAft>
                          <a:spcPts val="0"/>
                        </a:spcAft>
                      </a:pPr>
                      <a:r>
                        <a:rPr lang="ru-RU" sz="3600" kern="0">
                          <a:solidFill>
                            <a:srgbClr val="373C59"/>
                          </a:solidFill>
                          <a:effectLst/>
                          <a:latin typeface="Girclelight"/>
                          <a:ea typeface="Times New Roman"/>
                          <a:cs typeface="Mangal"/>
                        </a:rPr>
                        <a:t>не окончили обучение по уважительным причинам</a:t>
                      </a:r>
                      <a:endParaRPr lang="ru-RU" sz="3600" kern="100">
                        <a:solidFill>
                          <a:srgbClr val="373C59"/>
                        </a:solidFill>
                        <a:effectLst/>
                        <a:latin typeface="Girclelight"/>
                        <a:ea typeface="SimSun"/>
                        <a:cs typeface="Mangal"/>
                      </a:endParaRPr>
                    </a:p>
                  </a:txBody>
                  <a:tcPr marL="182869" marR="1828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kern="0" dirty="0">
                          <a:solidFill>
                            <a:srgbClr val="373C59"/>
                          </a:solidFill>
                          <a:effectLst/>
                          <a:latin typeface="Girclelight"/>
                          <a:ea typeface="Times New Roman"/>
                          <a:cs typeface="Mangal"/>
                        </a:rPr>
                        <a:t>2,6%</a:t>
                      </a:r>
                      <a:endParaRPr lang="ru-RU" sz="3600" kern="100" dirty="0">
                        <a:solidFill>
                          <a:srgbClr val="373C59"/>
                        </a:solidFill>
                        <a:effectLst/>
                        <a:latin typeface="Girclelight"/>
                        <a:ea typeface="SimSun"/>
                        <a:cs typeface="Mangal"/>
                      </a:endParaRPr>
                    </a:p>
                  </a:txBody>
                  <a:tcPr marL="182869" marR="1828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kern="0" dirty="0">
                          <a:solidFill>
                            <a:srgbClr val="373C59"/>
                          </a:solidFill>
                          <a:effectLst/>
                          <a:latin typeface="Girclelight"/>
                          <a:ea typeface="Times New Roman"/>
                          <a:cs typeface="Mangal"/>
                        </a:rPr>
                        <a:t>55</a:t>
                      </a:r>
                      <a:endParaRPr lang="ru-RU" sz="3600" kern="100" dirty="0">
                        <a:solidFill>
                          <a:srgbClr val="373C59"/>
                        </a:solidFill>
                        <a:effectLst/>
                        <a:latin typeface="Girclelight"/>
                        <a:ea typeface="SimSun"/>
                        <a:cs typeface="Mangal"/>
                      </a:endParaRPr>
                    </a:p>
                  </a:txBody>
                  <a:tcPr marL="182869" marR="1828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394">
                <a:tc>
                  <a:txBody>
                    <a:bodyPr/>
                    <a:lstStyle/>
                    <a:p>
                      <a:pPr algn="l">
                        <a:spcAft>
                          <a:spcPts val="0"/>
                        </a:spcAft>
                      </a:pPr>
                      <a:r>
                        <a:rPr lang="ru-RU" sz="3600" kern="0">
                          <a:solidFill>
                            <a:srgbClr val="373C59"/>
                          </a:solidFill>
                          <a:effectLst/>
                          <a:latin typeface="Girclelight"/>
                          <a:ea typeface="Times New Roman"/>
                          <a:cs typeface="Mangal"/>
                        </a:rPr>
                        <a:t>двойной кабинет</a:t>
                      </a:r>
                      <a:endParaRPr lang="ru-RU" sz="3600" kern="100">
                        <a:solidFill>
                          <a:srgbClr val="373C59"/>
                        </a:solidFill>
                        <a:effectLst/>
                        <a:latin typeface="Girclelight"/>
                        <a:ea typeface="SimSun"/>
                        <a:cs typeface="Mangal"/>
                      </a:endParaRPr>
                    </a:p>
                  </a:txBody>
                  <a:tcPr marL="182869" marR="1828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kern="0" dirty="0">
                          <a:solidFill>
                            <a:srgbClr val="373C59"/>
                          </a:solidFill>
                          <a:effectLst/>
                          <a:latin typeface="Girclelight"/>
                          <a:ea typeface="Times New Roman"/>
                          <a:cs typeface="Mangal"/>
                        </a:rPr>
                        <a:t>0,2%</a:t>
                      </a:r>
                      <a:endParaRPr lang="ru-RU" sz="3600" kern="100" dirty="0">
                        <a:solidFill>
                          <a:srgbClr val="373C59"/>
                        </a:solidFill>
                        <a:effectLst/>
                        <a:latin typeface="Girclelight"/>
                        <a:ea typeface="SimSun"/>
                        <a:cs typeface="Mangal"/>
                      </a:endParaRPr>
                    </a:p>
                  </a:txBody>
                  <a:tcPr marL="182869" marR="1828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kern="0" dirty="0">
                          <a:solidFill>
                            <a:srgbClr val="373C59"/>
                          </a:solidFill>
                          <a:effectLst/>
                          <a:latin typeface="Girclelight"/>
                          <a:ea typeface="Times New Roman"/>
                          <a:cs typeface="Mangal"/>
                        </a:rPr>
                        <a:t>4</a:t>
                      </a:r>
                      <a:endParaRPr lang="ru-RU" sz="3600" kern="100" dirty="0">
                        <a:solidFill>
                          <a:srgbClr val="373C59"/>
                        </a:solidFill>
                        <a:effectLst/>
                        <a:latin typeface="Girclelight"/>
                        <a:ea typeface="SimSun"/>
                        <a:cs typeface="Mangal"/>
                      </a:endParaRPr>
                    </a:p>
                  </a:txBody>
                  <a:tcPr marL="182869" marR="1828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640">
                <a:tc>
                  <a:txBody>
                    <a:bodyPr/>
                    <a:lstStyle/>
                    <a:p>
                      <a:pPr algn="l">
                        <a:spcAft>
                          <a:spcPts val="0"/>
                        </a:spcAft>
                      </a:pPr>
                      <a:r>
                        <a:rPr lang="ru-RU" sz="3600" kern="0">
                          <a:solidFill>
                            <a:srgbClr val="373C59"/>
                          </a:solidFill>
                          <a:effectLst/>
                          <a:latin typeface="Girclelight"/>
                          <a:ea typeface="Times New Roman"/>
                          <a:cs typeface="Mangal"/>
                        </a:rPr>
                        <a:t> </a:t>
                      </a:r>
                      <a:endParaRPr lang="ru-RU" sz="3600" kern="100">
                        <a:solidFill>
                          <a:srgbClr val="373C59"/>
                        </a:solidFill>
                        <a:effectLst/>
                        <a:latin typeface="Girclelight"/>
                        <a:ea typeface="SimSun"/>
                        <a:cs typeface="Mangal"/>
                      </a:endParaRPr>
                    </a:p>
                  </a:txBody>
                  <a:tcPr marL="182869" marR="1828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kern="0">
                          <a:solidFill>
                            <a:srgbClr val="373C59"/>
                          </a:solidFill>
                          <a:effectLst/>
                          <a:latin typeface="Girclelight"/>
                          <a:ea typeface="Times New Roman"/>
                          <a:cs typeface="Mangal"/>
                        </a:rPr>
                        <a:t>100,00%</a:t>
                      </a:r>
                      <a:endParaRPr lang="ru-RU" sz="3600" kern="100">
                        <a:solidFill>
                          <a:srgbClr val="373C59"/>
                        </a:solidFill>
                        <a:effectLst/>
                        <a:latin typeface="Girclelight"/>
                        <a:ea typeface="SimSun"/>
                        <a:cs typeface="Mangal"/>
                      </a:endParaRPr>
                    </a:p>
                  </a:txBody>
                  <a:tcPr marL="182869" marR="1828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ru-RU" sz="3600" kern="0" dirty="0">
                          <a:solidFill>
                            <a:srgbClr val="373C59"/>
                          </a:solidFill>
                          <a:effectLst/>
                          <a:latin typeface="Girclelight"/>
                          <a:ea typeface="Times New Roman"/>
                          <a:cs typeface="Mangal"/>
                        </a:rPr>
                        <a:t>2136</a:t>
                      </a:r>
                      <a:endParaRPr lang="ru-RU" sz="3600" kern="100" dirty="0">
                        <a:solidFill>
                          <a:srgbClr val="373C59"/>
                        </a:solidFill>
                        <a:effectLst/>
                        <a:latin typeface="Girclelight"/>
                        <a:ea typeface="SimSun"/>
                        <a:cs typeface="Mangal"/>
                      </a:endParaRPr>
                    </a:p>
                  </a:txBody>
                  <a:tcPr marL="182869" marR="18286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noChangeArrowheads="1"/>
          </p:cNvPicPr>
          <p:nvPr/>
        </p:nvPicPr>
        <p:blipFill>
          <a:blip r:embed="rId3" cstate="print"/>
          <a:srcRect/>
          <a:stretch>
            <a:fillRect/>
          </a:stretch>
        </p:blipFill>
        <p:spPr bwMode="auto">
          <a:xfrm>
            <a:off x="0" y="38100"/>
            <a:ext cx="24671867" cy="13716000"/>
          </a:xfrm>
          <a:prstGeom prst="rect">
            <a:avLst/>
          </a:prstGeom>
          <a:noFill/>
          <a:ln w="9525">
            <a:noFill/>
            <a:round/>
            <a:headEnd/>
            <a:tailEnd/>
          </a:ln>
        </p:spPr>
      </p:pic>
      <p:sp>
        <p:nvSpPr>
          <p:cNvPr id="12291" name="Rectangle 2"/>
          <p:cNvSpPr>
            <a:spLocks noGrp="1" noChangeArrowheads="1"/>
          </p:cNvSpPr>
          <p:nvPr>
            <p:ph type="title" idx="4294967295"/>
          </p:nvPr>
        </p:nvSpPr>
        <p:spPr>
          <a:xfrm>
            <a:off x="9313335" y="1241426"/>
            <a:ext cx="13656733" cy="1152524"/>
          </a:xfrm>
          <a:prstGeom prst="rect">
            <a:avLst/>
          </a:prstGeom>
          <a:solidFill>
            <a:srgbClr val="EEECE1"/>
          </a:solidFill>
        </p:spPr>
        <p:txBody>
          <a:bodyPr lIns="217709" tIns="108855" rIns="217709" bIns="108855"/>
          <a:lstStyle/>
          <a:p>
            <a:pPr eaLnBrk="1" hangingPunct="1">
              <a:tabLst>
                <a:tab pos="1069650" algn="l"/>
                <a:tab pos="2139298" algn="l"/>
                <a:tab pos="3208948" algn="l"/>
                <a:tab pos="4278596" algn="l"/>
                <a:tab pos="5348247" algn="l"/>
                <a:tab pos="6417895" algn="l"/>
                <a:tab pos="7487545" algn="l"/>
                <a:tab pos="8557193" algn="l"/>
                <a:tab pos="9626843" algn="l"/>
                <a:tab pos="10696491" algn="l"/>
                <a:tab pos="11766141" algn="l"/>
                <a:tab pos="12835789" algn="l"/>
                <a:tab pos="13905439" algn="l"/>
                <a:tab pos="14975087" algn="l"/>
              </a:tabLst>
            </a:pPr>
            <a:r>
              <a:rPr lang="ru-RU" sz="3300" b="1" dirty="0" smtClean="0">
                <a:solidFill>
                  <a:srgbClr val="FF0000"/>
                </a:solidFill>
                <a:latin typeface="Girclelight"/>
              </a:rPr>
              <a:t>Распределение школ  районных  МО, участвовавших в обучение на портале </a:t>
            </a:r>
            <a:r>
              <a:rPr lang="en-US" sz="3300" b="1" u="sng" dirty="0" smtClean="0">
                <a:solidFill>
                  <a:srgbClr val="FF0000"/>
                </a:solidFill>
                <a:latin typeface="Girclelight"/>
                <a:hlinkClick r:id="rId4"/>
              </a:rPr>
              <a:t>https</a:t>
            </a:r>
            <a:r>
              <a:rPr lang="ru-RU" sz="3300" b="1" u="sng" dirty="0" smtClean="0">
                <a:solidFill>
                  <a:srgbClr val="FF0000"/>
                </a:solidFill>
                <a:latin typeface="Girclelight"/>
                <a:hlinkClick r:id="rId4"/>
              </a:rPr>
              <a:t>://</a:t>
            </a:r>
            <a:r>
              <a:rPr lang="en-US" sz="3300" b="1" u="sng" dirty="0" err="1" smtClean="0">
                <a:solidFill>
                  <a:srgbClr val="FF0000"/>
                </a:solidFill>
                <a:latin typeface="Girclelight"/>
                <a:hlinkClick r:id="rId4"/>
              </a:rPr>
              <a:t>dppo</a:t>
            </a:r>
            <a:r>
              <a:rPr lang="ru-RU" sz="3300" b="1" u="sng" dirty="0" smtClean="0">
                <a:solidFill>
                  <a:srgbClr val="FF0000"/>
                </a:solidFill>
                <a:latin typeface="Girclelight"/>
                <a:hlinkClick r:id="rId4"/>
              </a:rPr>
              <a:t>.</a:t>
            </a:r>
            <a:r>
              <a:rPr lang="en-US" sz="3300" b="1" u="sng" dirty="0" err="1" smtClean="0">
                <a:solidFill>
                  <a:srgbClr val="FF0000"/>
                </a:solidFill>
                <a:latin typeface="Girclelight"/>
                <a:hlinkClick r:id="rId4"/>
              </a:rPr>
              <a:t>edu</a:t>
            </a:r>
            <a:r>
              <a:rPr lang="ru-RU" sz="3300" b="1" u="sng" dirty="0" smtClean="0">
                <a:solidFill>
                  <a:srgbClr val="FF0000"/>
                </a:solidFill>
                <a:latin typeface="Girclelight"/>
                <a:hlinkClick r:id="rId4"/>
              </a:rPr>
              <a:t>.</a:t>
            </a:r>
            <a:r>
              <a:rPr lang="en-US" sz="3300" b="1" u="sng" dirty="0" err="1" smtClean="0">
                <a:solidFill>
                  <a:srgbClr val="FF0000"/>
                </a:solidFill>
                <a:latin typeface="Girclelight"/>
                <a:hlinkClick r:id="rId4"/>
              </a:rPr>
              <a:t>ru</a:t>
            </a:r>
            <a:r>
              <a:rPr lang="ru-RU" sz="3300" b="1" u="sng" dirty="0" smtClean="0">
                <a:solidFill>
                  <a:srgbClr val="FF0000"/>
                </a:solidFill>
                <a:latin typeface="Girclelight"/>
                <a:hlinkClick r:id="rId4"/>
              </a:rPr>
              <a:t>/</a:t>
            </a:r>
            <a:r>
              <a:rPr lang="ru-RU" sz="3300" b="1" dirty="0" smtClean="0">
                <a:solidFill>
                  <a:srgbClr val="FF0000"/>
                </a:solidFill>
                <a:latin typeface="Girclelight"/>
              </a:rPr>
              <a:t/>
            </a:r>
            <a:br>
              <a:rPr lang="ru-RU" sz="3300" b="1" dirty="0" smtClean="0">
                <a:solidFill>
                  <a:srgbClr val="FF0000"/>
                </a:solidFill>
                <a:latin typeface="Girclelight"/>
              </a:rPr>
            </a:br>
            <a:endParaRPr lang="ru-RU" sz="3300" b="1" dirty="0" smtClean="0">
              <a:solidFill>
                <a:srgbClr val="FF0000"/>
              </a:solidFill>
              <a:latin typeface="Girclelight"/>
            </a:endParaRPr>
          </a:p>
        </p:txBody>
      </p:sp>
      <p:sp>
        <p:nvSpPr>
          <p:cNvPr id="12292" name="Text Box 3"/>
          <p:cNvSpPr txBox="1">
            <a:spLocks noChangeArrowheads="1"/>
          </p:cNvSpPr>
          <p:nvPr/>
        </p:nvSpPr>
        <p:spPr bwMode="auto">
          <a:xfrm>
            <a:off x="1439333" y="3981450"/>
            <a:ext cx="22254635" cy="5613400"/>
          </a:xfrm>
          <a:prstGeom prst="rect">
            <a:avLst/>
          </a:prstGeom>
          <a:solidFill>
            <a:srgbClr val="EEECE1"/>
          </a:solidFill>
          <a:ln w="9525">
            <a:noFill/>
            <a:round/>
            <a:headEnd/>
            <a:tailEnd/>
          </a:ln>
        </p:spPr>
        <p:txBody>
          <a:bodyPr lIns="217709" tIns="108855" rIns="217709" bIns="108855"/>
          <a:lstStyle/>
          <a:p>
            <a:pPr marL="257018" algn="ctr">
              <a:spcBef>
                <a:spcPts val="3393"/>
              </a:spcBef>
              <a:buSzPct val="45000"/>
              <a:tabLst>
                <a:tab pos="1069650" algn="l"/>
                <a:tab pos="2139298" algn="l"/>
                <a:tab pos="3208948" algn="l"/>
                <a:tab pos="4278596" algn="l"/>
                <a:tab pos="5348247" algn="l"/>
                <a:tab pos="6417895" algn="l"/>
                <a:tab pos="7487545" algn="l"/>
                <a:tab pos="8557193" algn="l"/>
                <a:tab pos="9626843" algn="l"/>
                <a:tab pos="10696491" algn="l"/>
                <a:tab pos="11766141" algn="l"/>
                <a:tab pos="12835789" algn="l"/>
                <a:tab pos="13905439" algn="l"/>
                <a:tab pos="14975087" algn="l"/>
                <a:tab pos="16044737" algn="l"/>
                <a:tab pos="17114385" algn="l"/>
                <a:tab pos="18184036" algn="l"/>
                <a:tab pos="19253684" algn="l"/>
              </a:tabLst>
            </a:pPr>
            <a:endParaRPr lang="ru-RU" b="1" dirty="0">
              <a:solidFill>
                <a:srgbClr val="FF0000"/>
              </a:solidFill>
              <a:latin typeface="Times New Roman" pitchFamily="18" charset="0"/>
            </a:endParaRPr>
          </a:p>
        </p:txBody>
      </p:sp>
      <p:pic>
        <p:nvPicPr>
          <p:cNvPr id="12293" name="Picture 4"/>
          <p:cNvPicPr>
            <a:picLocks noChangeAspect="1" noChangeArrowheads="1"/>
          </p:cNvPicPr>
          <p:nvPr/>
        </p:nvPicPr>
        <p:blipFill>
          <a:blip r:embed="rId5" cstate="print"/>
          <a:srcRect/>
          <a:stretch>
            <a:fillRect/>
          </a:stretch>
        </p:blipFill>
        <p:spPr bwMode="auto">
          <a:xfrm>
            <a:off x="673101" y="377826"/>
            <a:ext cx="3839632" cy="2879724"/>
          </a:xfrm>
          <a:prstGeom prst="rect">
            <a:avLst/>
          </a:prstGeom>
          <a:noFill/>
          <a:ln w="9525">
            <a:noFill/>
            <a:round/>
            <a:headEnd/>
            <a:tailEnd/>
          </a:ln>
          <a:effectLst>
            <a:outerShdw dist="12600" dir="5400000" algn="ctr" rotWithShape="0">
              <a:srgbClr val="000000"/>
            </a:outerShdw>
          </a:effectLst>
        </p:spPr>
      </p:pic>
      <p:pic>
        <p:nvPicPr>
          <p:cNvPr id="12294" name="Picture 33"/>
          <p:cNvPicPr>
            <a:picLocks noChangeAspect="1" noChangeArrowheads="1"/>
          </p:cNvPicPr>
          <p:nvPr/>
        </p:nvPicPr>
        <p:blipFill>
          <a:blip r:embed="rId6" cstate="print"/>
          <a:srcRect/>
          <a:stretch>
            <a:fillRect/>
          </a:stretch>
        </p:blipFill>
        <p:spPr bwMode="auto">
          <a:xfrm>
            <a:off x="3327401" y="6635751"/>
            <a:ext cx="584200" cy="628650"/>
          </a:xfrm>
          <a:prstGeom prst="rect">
            <a:avLst/>
          </a:prstGeom>
          <a:noFill/>
          <a:ln w="9525">
            <a:noFill/>
            <a:miter lim="800000"/>
            <a:headEnd/>
            <a:tailEnd/>
          </a:ln>
        </p:spPr>
      </p:pic>
      <p:pic>
        <p:nvPicPr>
          <p:cNvPr id="12295" name="Диаграмма 7"/>
          <p:cNvPicPr>
            <a:picLocks noChangeArrowheads="1"/>
          </p:cNvPicPr>
          <p:nvPr/>
        </p:nvPicPr>
        <p:blipFill>
          <a:blip r:embed="rId7" cstate="print"/>
          <a:srcRect/>
          <a:stretch>
            <a:fillRect/>
          </a:stretch>
        </p:blipFill>
        <p:spPr bwMode="auto">
          <a:xfrm>
            <a:off x="-211667" y="2974976"/>
            <a:ext cx="25099435" cy="103251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cNvSpPr>
            <a:spLocks noGrp="1"/>
          </p:cNvSpPr>
          <p:nvPr>
            <p:ph type="sldNum" sz="quarter" idx="10"/>
          </p:nvPr>
        </p:nvSpPr>
        <p:spPr>
          <a:noFill/>
        </p:spPr>
        <p:txBody>
          <a:bodyPr/>
          <a:lstStyle/>
          <a:p>
            <a:fld id="{AD3E5471-5000-4084-8708-966EBB4B4318}" type="slidenum">
              <a:rPr lang="ru-RU" altLang="ru-RU" smtClean="0"/>
              <a:pPr/>
              <a:t>28</a:t>
            </a:fld>
            <a:endParaRPr lang="ru-RU" altLang="ru-RU" smtClean="0"/>
          </a:p>
        </p:txBody>
      </p:sp>
      <p:grpSp>
        <p:nvGrpSpPr>
          <p:cNvPr id="2" name="Group 7"/>
          <p:cNvGrpSpPr>
            <a:grpSpLocks/>
          </p:cNvGrpSpPr>
          <p:nvPr/>
        </p:nvGrpSpPr>
        <p:grpSpPr bwMode="auto">
          <a:xfrm>
            <a:off x="5495925" y="3055938"/>
            <a:ext cx="9017000" cy="7331075"/>
            <a:chOff x="5495150" y="3055578"/>
            <a:chExt cx="9018138" cy="7331457"/>
          </a:xfrm>
        </p:grpSpPr>
        <p:sp>
          <p:nvSpPr>
            <p:cNvPr id="1379" name="Line">
              <a:extLst>
                <a:ext uri="{FF2B5EF4-FFF2-40B4-BE49-F238E27FC236}"/>
              </a:extLst>
            </p:cNvPr>
            <p:cNvSpPr/>
            <p:nvPr/>
          </p:nvSpPr>
          <p:spPr>
            <a:xfrm>
              <a:off x="5495150" y="3055578"/>
              <a:ext cx="0" cy="6985364"/>
            </a:xfrm>
            <a:prstGeom prst="line">
              <a:avLst/>
            </a:prstGeom>
            <a:ln w="25400">
              <a:solidFill>
                <a:schemeClr val="accent5"/>
              </a:solidFill>
              <a:custDash>
                <a:ds d="200000" sp="200000"/>
              </a:custDash>
              <a:miter lim="400000"/>
            </a:ln>
          </p:spPr>
          <p:txBody>
            <a:bodyPr lIns="50800" tIns="50800" rIns="50800" bIns="50800" anchor="ctr"/>
            <a:lstStyle/>
            <a:p>
              <a:pPr algn="ctr" eaLnBrk="1" fontAlgn="auto">
                <a:spcBef>
                  <a:spcPts val="0"/>
                </a:spcBef>
                <a:spcAft>
                  <a:spcPts val="0"/>
                </a:spcAft>
                <a:defRPr/>
              </a:pPr>
              <a:endParaRPr b="0" kern="0" dirty="0">
                <a:latin typeface="Arial" panose="020B0604020202020204" pitchFamily="34" charset="0"/>
                <a:cs typeface="Arial" panose="020B0604020202020204" pitchFamily="34" charset="0"/>
              </a:endParaRPr>
            </a:p>
          </p:txBody>
        </p:sp>
        <p:sp>
          <p:nvSpPr>
            <p:cNvPr id="1381" name="Line">
              <a:extLst>
                <a:ext uri="{FF2B5EF4-FFF2-40B4-BE49-F238E27FC236}"/>
              </a:extLst>
            </p:cNvPr>
            <p:cNvSpPr/>
            <p:nvPr/>
          </p:nvSpPr>
          <p:spPr>
            <a:xfrm>
              <a:off x="10016921" y="3130194"/>
              <a:ext cx="0" cy="7256841"/>
            </a:xfrm>
            <a:prstGeom prst="line">
              <a:avLst/>
            </a:prstGeom>
            <a:ln w="25400">
              <a:solidFill>
                <a:schemeClr val="accent5"/>
              </a:solidFill>
              <a:custDash>
                <a:ds d="200000" sp="200000"/>
              </a:custDash>
              <a:miter lim="400000"/>
            </a:ln>
          </p:spPr>
          <p:txBody>
            <a:bodyPr lIns="50800" tIns="50800" rIns="50800" bIns="50800" anchor="ctr"/>
            <a:lstStyle/>
            <a:p>
              <a:pPr algn="ctr" eaLnBrk="1" fontAlgn="auto">
                <a:spcBef>
                  <a:spcPts val="0"/>
                </a:spcBef>
                <a:spcAft>
                  <a:spcPts val="0"/>
                </a:spcAft>
                <a:defRPr/>
              </a:pPr>
              <a:endParaRPr b="0" kern="0" dirty="0">
                <a:latin typeface="Arial" panose="020B0604020202020204" pitchFamily="34" charset="0"/>
                <a:cs typeface="Arial" panose="020B0604020202020204" pitchFamily="34" charset="0"/>
              </a:endParaRPr>
            </a:p>
          </p:txBody>
        </p:sp>
        <p:sp>
          <p:nvSpPr>
            <p:cNvPr id="1383" name="Line">
              <a:extLst>
                <a:ext uri="{FF2B5EF4-FFF2-40B4-BE49-F238E27FC236}"/>
              </a:extLst>
            </p:cNvPr>
            <p:cNvSpPr/>
            <p:nvPr/>
          </p:nvSpPr>
          <p:spPr>
            <a:xfrm>
              <a:off x="14513288" y="3154008"/>
              <a:ext cx="0" cy="7206037"/>
            </a:xfrm>
            <a:prstGeom prst="line">
              <a:avLst/>
            </a:prstGeom>
            <a:ln w="25400">
              <a:solidFill>
                <a:schemeClr val="accent5"/>
              </a:solidFill>
              <a:custDash>
                <a:ds d="200000" sp="200000"/>
              </a:custDash>
              <a:miter lim="400000"/>
            </a:ln>
          </p:spPr>
          <p:txBody>
            <a:bodyPr lIns="50800" tIns="50800" rIns="50800" bIns="50800" anchor="ctr"/>
            <a:lstStyle/>
            <a:p>
              <a:pPr algn="ctr" eaLnBrk="1" fontAlgn="auto">
                <a:spcBef>
                  <a:spcPts val="0"/>
                </a:spcBef>
                <a:spcAft>
                  <a:spcPts val="0"/>
                </a:spcAft>
                <a:defRPr/>
              </a:pPr>
              <a:endParaRPr b="0" kern="0" dirty="0">
                <a:latin typeface="Arial" panose="020B0604020202020204" pitchFamily="34" charset="0"/>
                <a:cs typeface="Arial" panose="020B0604020202020204" pitchFamily="34" charset="0"/>
              </a:endParaRPr>
            </a:p>
          </p:txBody>
        </p:sp>
      </p:grpSp>
      <p:grpSp>
        <p:nvGrpSpPr>
          <p:cNvPr id="3" name="Group 1">
            <a:extLst>
              <a:ext uri="{FF2B5EF4-FFF2-40B4-BE49-F238E27FC236}"/>
            </a:extLst>
          </p:cNvPr>
          <p:cNvGrpSpPr/>
          <p:nvPr/>
        </p:nvGrpSpPr>
        <p:grpSpPr>
          <a:xfrm>
            <a:off x="837668" y="2751944"/>
            <a:ext cx="4303801" cy="3354016"/>
            <a:chOff x="1420717" y="6758190"/>
            <a:chExt cx="4165866" cy="3354016"/>
          </a:xfrm>
          <a:solidFill>
            <a:srgbClr val="F2DC4B"/>
          </a:solidFill>
        </p:grpSpPr>
        <p:sp>
          <p:nvSpPr>
            <p:cNvPr id="1387" name="Rounded Rectangle">
              <a:extLst>
                <a:ext uri="{FF2B5EF4-FFF2-40B4-BE49-F238E27FC236}"/>
              </a:extLst>
            </p:cNvPr>
            <p:cNvSpPr/>
            <p:nvPr/>
          </p:nvSpPr>
          <p:spPr>
            <a:xfrm>
              <a:off x="1420717" y="6758190"/>
              <a:ext cx="4165866" cy="3354016"/>
            </a:xfrm>
            <a:prstGeom prst="roundRect">
              <a:avLst>
                <a:gd name="adj" fmla="val 6027"/>
              </a:avLst>
            </a:prstGeom>
            <a:grp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388" name="Plan">
              <a:extLst>
                <a:ext uri="{FF2B5EF4-FFF2-40B4-BE49-F238E27FC236}"/>
              </a:extLst>
            </p:cNvPr>
            <p:cNvSpPr/>
            <p:nvPr/>
          </p:nvSpPr>
          <p:spPr>
            <a:xfrm>
              <a:off x="2199045" y="7071746"/>
              <a:ext cx="3159654" cy="287258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grpFill/>
            <a:ln w="12700" cap="flat">
              <a:noFill/>
              <a:miter lim="400000"/>
            </a:ln>
            <a:effectLst/>
            <a:extLst>
              <a:ext uri="{C572A759-6A51-4108-AA02-DFA0A04FC94B}"/>
            </a:extLst>
          </p:spPr>
          <p:txBody>
            <a:bodyPr lIns="50800" tIns="50800" rIns="50800" bIns="50800">
              <a:spAutoFit/>
            </a:bodyPr>
            <a:lstStyle>
              <a:lvl1pPr algn="l" defTabSz="457200">
                <a:defRPr sz="2800" b="0">
                  <a:solidFill>
                    <a:srgbClr val="242423"/>
                  </a:solidFill>
                  <a:latin typeface="Montserrat Bold"/>
                  <a:ea typeface="Montserrat Bold"/>
                  <a:cs typeface="Montserrat Bold"/>
                  <a:sym typeface="Montserrat Bold"/>
                </a:defRPr>
              </a:lvl1pPr>
            </a:lstStyle>
            <a:p>
              <a:pPr eaLnBrk="1" fontAlgn="auto">
                <a:spcBef>
                  <a:spcPts val="0"/>
                </a:spcBef>
                <a:spcAft>
                  <a:spcPts val="0"/>
                </a:spcAft>
                <a:defRPr/>
              </a:pPr>
              <a:r>
                <a:rPr lang="ru-RU" sz="3600" b="1" kern="0" dirty="0">
                  <a:solidFill>
                    <a:schemeClr val="tx1"/>
                  </a:solidFill>
                  <a:latin typeface="Arial Narrow" panose="020B0606020202030204" pitchFamily="34" charset="0"/>
                </a:rPr>
                <a:t>АКТУАЛЬНОСТЬ создания </a:t>
              </a:r>
              <a:r>
                <a:rPr lang="ru-RU" sz="3600" b="1" kern="0" dirty="0" err="1">
                  <a:solidFill>
                    <a:schemeClr val="tx1"/>
                  </a:solidFill>
                  <a:latin typeface="Arial Narrow" panose="020B0606020202030204" pitchFamily="34" charset="0"/>
                </a:rPr>
                <a:t>управленческо</a:t>
              </a:r>
              <a:endParaRPr lang="ru-RU" sz="3600" b="1" kern="0" dirty="0">
                <a:solidFill>
                  <a:schemeClr val="tx1"/>
                </a:solidFill>
                <a:latin typeface="Arial Narrow" panose="020B0606020202030204" pitchFamily="34" charset="0"/>
              </a:endParaRPr>
            </a:p>
            <a:p>
              <a:pPr eaLnBrk="1" fontAlgn="auto">
                <a:spcBef>
                  <a:spcPts val="0"/>
                </a:spcBef>
                <a:spcAft>
                  <a:spcPts val="0"/>
                </a:spcAft>
                <a:defRPr/>
              </a:pPr>
              <a:r>
                <a:rPr lang="ru-RU" sz="3600" b="1" kern="0" dirty="0" err="1">
                  <a:solidFill>
                    <a:schemeClr val="tx1"/>
                  </a:solidFill>
                  <a:latin typeface="Arial Narrow" panose="020B0606020202030204" pitchFamily="34" charset="0"/>
                </a:rPr>
                <a:t>го</a:t>
              </a:r>
              <a:r>
                <a:rPr lang="ru-RU" sz="3600" b="1" kern="0" dirty="0">
                  <a:solidFill>
                    <a:schemeClr val="tx1"/>
                  </a:solidFill>
                  <a:latin typeface="Arial Narrow" panose="020B0606020202030204" pitchFamily="34" charset="0"/>
                </a:rPr>
                <a:t> инструмента (УИ)</a:t>
              </a:r>
              <a:endParaRPr sz="3600" b="1" kern="0" dirty="0">
                <a:solidFill>
                  <a:schemeClr val="tx1"/>
                </a:solidFill>
                <a:latin typeface="Arial Narrow" panose="020B0606020202030204" pitchFamily="34" charset="0"/>
              </a:endParaRPr>
            </a:p>
          </p:txBody>
        </p:sp>
        <p:sp>
          <p:nvSpPr>
            <p:cNvPr id="1391" name="Circle">
              <a:extLst>
                <a:ext uri="{FF2B5EF4-FFF2-40B4-BE49-F238E27FC236}"/>
              </a:extLst>
            </p:cNvPr>
            <p:cNvSpPr/>
            <p:nvPr/>
          </p:nvSpPr>
          <p:spPr>
            <a:xfrm>
              <a:off x="1712715" y="7169877"/>
              <a:ext cx="359354" cy="359354"/>
            </a:xfrm>
            <a:prstGeom prst="ellipse">
              <a:avLst/>
            </a:prstGeom>
            <a:grp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392" name="1">
              <a:extLst>
                <a:ext uri="{FF2B5EF4-FFF2-40B4-BE49-F238E27FC236}"/>
              </a:extLst>
            </p:cNvPr>
            <p:cNvSpPr txBox="1"/>
            <p:nvPr/>
          </p:nvSpPr>
          <p:spPr>
            <a:xfrm>
              <a:off x="1593066" y="6972812"/>
              <a:ext cx="359354" cy="337336"/>
            </a:xfrm>
            <a:prstGeom prst="rect">
              <a:avLst/>
            </a:prstGeom>
            <a:solidFill>
              <a:srgbClr val="131313"/>
            </a:solidFill>
            <a:ln w="12700" cap="flat">
              <a:noFill/>
              <a:miter lim="400000"/>
            </a:ln>
            <a:effectLst/>
            <a:extLst>
              <a:ext uri="{C572A759-6A51-4108-AA02-DFA0A04FC94B}"/>
            </a:extLst>
          </p:spPr>
          <p:txBody>
            <a:bodyPr lIns="50800" tIns="50800" rIns="50800" bIns="50800">
              <a:spAutoFit/>
            </a:bodyPr>
            <a:lstStyle>
              <a:lvl1pPr defTabSz="457200">
                <a:lnSpc>
                  <a:spcPct val="120000"/>
                </a:lnSpc>
                <a:defRPr sz="1400">
                  <a:solidFill>
                    <a:srgbClr val="F0F0F0"/>
                  </a:solidFill>
                  <a:latin typeface="Arial"/>
                  <a:ea typeface="Arial"/>
                  <a:cs typeface="Arial"/>
                  <a:sym typeface="Arial"/>
                </a:defRPr>
              </a:lvl1pPr>
            </a:lstStyle>
            <a:p>
              <a:pPr algn="ctr" eaLnBrk="1" fontAlgn="auto">
                <a:spcBef>
                  <a:spcPts val="0"/>
                </a:spcBef>
                <a:spcAft>
                  <a:spcPts val="0"/>
                </a:spcAft>
                <a:defRPr/>
              </a:pPr>
              <a:r>
                <a:rPr kern="0" dirty="0">
                  <a:solidFill>
                    <a:schemeClr val="bg2"/>
                  </a:solidFill>
                </a:rPr>
                <a:t>1</a:t>
              </a:r>
            </a:p>
          </p:txBody>
        </p:sp>
      </p:grpSp>
      <p:grpSp>
        <p:nvGrpSpPr>
          <p:cNvPr id="4" name="Group 2">
            <a:extLst>
              <a:ext uri="{FF2B5EF4-FFF2-40B4-BE49-F238E27FC236}"/>
            </a:extLst>
          </p:cNvPr>
          <p:cNvGrpSpPr/>
          <p:nvPr/>
        </p:nvGrpSpPr>
        <p:grpSpPr>
          <a:xfrm>
            <a:off x="5646243" y="2742023"/>
            <a:ext cx="3892622" cy="3354017"/>
            <a:chOff x="5761186" y="5684211"/>
            <a:chExt cx="3892622" cy="3354017"/>
          </a:xfrm>
          <a:solidFill>
            <a:srgbClr val="F2DC4B"/>
          </a:solidFill>
        </p:grpSpPr>
        <p:sp>
          <p:nvSpPr>
            <p:cNvPr id="1395" name="Rounded Rectangle">
              <a:extLst>
                <a:ext uri="{FF2B5EF4-FFF2-40B4-BE49-F238E27FC236}"/>
              </a:extLst>
            </p:cNvPr>
            <p:cNvSpPr/>
            <p:nvPr/>
          </p:nvSpPr>
          <p:spPr>
            <a:xfrm>
              <a:off x="5761186" y="5684211"/>
              <a:ext cx="3892622" cy="3354017"/>
            </a:xfrm>
            <a:prstGeom prst="roundRect">
              <a:avLst>
                <a:gd name="adj" fmla="val 6027"/>
              </a:avLst>
            </a:prstGeom>
            <a:grp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396" name="Analysis">
              <a:extLst>
                <a:ext uri="{FF2B5EF4-FFF2-40B4-BE49-F238E27FC236}"/>
              </a:extLst>
            </p:cNvPr>
            <p:cNvSpPr/>
            <p:nvPr/>
          </p:nvSpPr>
          <p:spPr>
            <a:xfrm>
              <a:off x="6478149" y="6201927"/>
              <a:ext cx="2924784" cy="231858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grpFill/>
            <a:ln w="12700" cap="flat">
              <a:noFill/>
              <a:miter lim="400000"/>
            </a:ln>
            <a:effectLst/>
            <a:extLst>
              <a:ext uri="{C572A759-6A51-4108-AA02-DFA0A04FC94B}"/>
            </a:extLst>
          </p:spPr>
          <p:txBody>
            <a:bodyPr lIns="50800" tIns="50800" rIns="50800" bIns="50800">
              <a:spAutoFit/>
            </a:bodyPr>
            <a:lstStyle>
              <a:lvl1pPr algn="l" defTabSz="457200">
                <a:defRPr sz="2800" b="0">
                  <a:solidFill>
                    <a:srgbClr val="242423"/>
                  </a:solidFill>
                  <a:latin typeface="Montserrat Bold"/>
                  <a:ea typeface="Montserrat Bold"/>
                  <a:cs typeface="Montserrat Bold"/>
                  <a:sym typeface="Montserrat Bold"/>
                </a:defRPr>
              </a:lvl1pPr>
            </a:lstStyle>
            <a:p>
              <a:pPr eaLnBrk="1" fontAlgn="auto">
                <a:spcBef>
                  <a:spcPts val="0"/>
                </a:spcBef>
                <a:spcAft>
                  <a:spcPts val="0"/>
                </a:spcAft>
                <a:defRPr/>
              </a:pPr>
              <a:r>
                <a:rPr lang="ru-RU" sz="3600" b="1" kern="0" dirty="0">
                  <a:solidFill>
                    <a:schemeClr val="tx1"/>
                  </a:solidFill>
                  <a:latin typeface="Arial Narrow" panose="020B0606020202030204" pitchFamily="34" charset="0"/>
                </a:rPr>
                <a:t>ЦЕЛЬ разработки регионального УИ</a:t>
              </a:r>
              <a:endParaRPr sz="3600" b="1" kern="0" dirty="0">
                <a:solidFill>
                  <a:schemeClr val="tx1"/>
                </a:solidFill>
                <a:latin typeface="Arial Narrow" panose="020B0606020202030204" pitchFamily="34" charset="0"/>
              </a:endParaRPr>
            </a:p>
          </p:txBody>
        </p:sp>
        <p:sp>
          <p:nvSpPr>
            <p:cNvPr id="1399" name="Circle">
              <a:extLst>
                <a:ext uri="{FF2B5EF4-FFF2-40B4-BE49-F238E27FC236}"/>
              </a:extLst>
            </p:cNvPr>
            <p:cNvSpPr/>
            <p:nvPr/>
          </p:nvSpPr>
          <p:spPr>
            <a:xfrm>
              <a:off x="6053183" y="6095898"/>
              <a:ext cx="359354" cy="359354"/>
            </a:xfrm>
            <a:prstGeom prst="ellipse">
              <a:avLst/>
            </a:prstGeom>
            <a:grp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400" name="2">
              <a:extLst>
                <a:ext uri="{FF2B5EF4-FFF2-40B4-BE49-F238E27FC236}"/>
              </a:extLst>
            </p:cNvPr>
            <p:cNvSpPr txBox="1"/>
            <p:nvPr/>
          </p:nvSpPr>
          <p:spPr>
            <a:xfrm>
              <a:off x="6053183" y="5903311"/>
              <a:ext cx="359354" cy="337336"/>
            </a:xfrm>
            <a:prstGeom prst="rect">
              <a:avLst/>
            </a:prstGeom>
            <a:solidFill>
              <a:srgbClr val="131313"/>
            </a:solidFill>
            <a:ln w="12700" cap="flat">
              <a:noFill/>
              <a:miter lim="400000"/>
            </a:ln>
            <a:effectLst/>
            <a:extLst>
              <a:ext uri="{C572A759-6A51-4108-AA02-DFA0A04FC94B}"/>
            </a:extLst>
          </p:spPr>
          <p:txBody>
            <a:bodyPr lIns="50800" tIns="50800" rIns="50800" bIns="50800">
              <a:spAutoFit/>
            </a:bodyPr>
            <a:lstStyle>
              <a:lvl1pPr defTabSz="457200">
                <a:lnSpc>
                  <a:spcPct val="120000"/>
                </a:lnSpc>
                <a:defRPr sz="1400">
                  <a:solidFill>
                    <a:srgbClr val="F0F0F0"/>
                  </a:solidFill>
                  <a:latin typeface="Arial"/>
                  <a:ea typeface="Arial"/>
                  <a:cs typeface="Arial"/>
                  <a:sym typeface="Arial"/>
                </a:defRPr>
              </a:lvl1pPr>
            </a:lstStyle>
            <a:p>
              <a:pPr algn="ctr" eaLnBrk="1" fontAlgn="auto">
                <a:spcBef>
                  <a:spcPts val="0"/>
                </a:spcBef>
                <a:spcAft>
                  <a:spcPts val="0"/>
                </a:spcAft>
                <a:defRPr/>
              </a:pPr>
              <a:r>
                <a:rPr kern="0" dirty="0">
                  <a:solidFill>
                    <a:schemeClr val="bg2"/>
                  </a:solidFill>
                </a:rPr>
                <a:t>2</a:t>
              </a:r>
            </a:p>
          </p:txBody>
        </p:sp>
      </p:grpSp>
      <p:grpSp>
        <p:nvGrpSpPr>
          <p:cNvPr id="5" name="Group 3">
            <a:extLst>
              <a:ext uri="{FF2B5EF4-FFF2-40B4-BE49-F238E27FC236}"/>
            </a:extLst>
          </p:cNvPr>
          <p:cNvGrpSpPr/>
          <p:nvPr/>
        </p:nvGrpSpPr>
        <p:grpSpPr>
          <a:xfrm>
            <a:off x="10182247" y="2742023"/>
            <a:ext cx="4165867" cy="3354016"/>
            <a:chOff x="10101653" y="4610233"/>
            <a:chExt cx="4165867" cy="3354016"/>
          </a:xfrm>
          <a:solidFill>
            <a:srgbClr val="F2DC4B"/>
          </a:solidFill>
        </p:grpSpPr>
        <p:sp>
          <p:nvSpPr>
            <p:cNvPr id="1403" name="Rounded Rectangle">
              <a:extLst>
                <a:ext uri="{FF2B5EF4-FFF2-40B4-BE49-F238E27FC236}"/>
              </a:extLst>
            </p:cNvPr>
            <p:cNvSpPr/>
            <p:nvPr/>
          </p:nvSpPr>
          <p:spPr>
            <a:xfrm>
              <a:off x="10101653" y="4610233"/>
              <a:ext cx="4165867" cy="3354016"/>
            </a:xfrm>
            <a:prstGeom prst="roundRect">
              <a:avLst>
                <a:gd name="adj" fmla="val 6027"/>
              </a:avLst>
            </a:prstGeom>
            <a:grp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404" name="Design">
              <a:extLst>
                <a:ext uri="{FF2B5EF4-FFF2-40B4-BE49-F238E27FC236}"/>
              </a:extLst>
            </p:cNvPr>
            <p:cNvSpPr/>
            <p:nvPr/>
          </p:nvSpPr>
          <p:spPr>
            <a:xfrm>
              <a:off x="10822626" y="5381274"/>
              <a:ext cx="3082996" cy="133369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grpFill/>
            <a:ln w="12700" cap="flat">
              <a:noFill/>
              <a:miter lim="400000"/>
            </a:ln>
            <a:effectLst/>
            <a:extLst>
              <a:ext uri="{C572A759-6A51-4108-AA02-DFA0A04FC94B}"/>
            </a:extLst>
          </p:spPr>
          <p:txBody>
            <a:bodyPr lIns="50800" tIns="50800" rIns="50800" bIns="50800">
              <a:spAutoFit/>
            </a:bodyPr>
            <a:lstStyle>
              <a:lvl1pPr algn="l" defTabSz="457200">
                <a:defRPr sz="2800" b="0">
                  <a:solidFill>
                    <a:srgbClr val="242423"/>
                  </a:solidFill>
                  <a:latin typeface="Montserrat Bold"/>
                  <a:ea typeface="Montserrat Bold"/>
                  <a:cs typeface="Montserrat Bold"/>
                  <a:sym typeface="Montserrat Bold"/>
                </a:defRPr>
              </a:lvl1pPr>
            </a:lstStyle>
            <a:p>
              <a:pPr eaLnBrk="1" fontAlgn="auto">
                <a:spcBef>
                  <a:spcPts val="0"/>
                </a:spcBef>
                <a:spcAft>
                  <a:spcPts val="0"/>
                </a:spcAft>
                <a:defRPr/>
              </a:pPr>
              <a:r>
                <a:rPr lang="ru-RU" sz="4000" b="1" kern="0" dirty="0">
                  <a:solidFill>
                    <a:schemeClr val="tx1"/>
                  </a:solidFill>
                  <a:latin typeface="Arial Narrow" panose="020B0606020202030204" pitchFamily="34" charset="0"/>
                </a:rPr>
                <a:t>НАПРАВЛЕН</a:t>
              </a:r>
            </a:p>
            <a:p>
              <a:pPr eaLnBrk="1" fontAlgn="auto">
                <a:spcBef>
                  <a:spcPts val="0"/>
                </a:spcBef>
                <a:spcAft>
                  <a:spcPts val="0"/>
                </a:spcAft>
                <a:defRPr/>
              </a:pPr>
              <a:r>
                <a:rPr lang="ru-RU" sz="4000" b="1" kern="0" dirty="0">
                  <a:solidFill>
                    <a:schemeClr val="tx1"/>
                  </a:solidFill>
                  <a:latin typeface="Arial Narrow" panose="020B0606020202030204" pitchFamily="34" charset="0"/>
                </a:rPr>
                <a:t>НОСТЬ</a:t>
              </a:r>
              <a:r>
                <a:rPr lang="ru-RU" sz="4000" b="1" kern="0" dirty="0">
                  <a:solidFill>
                    <a:schemeClr val="tx1"/>
                  </a:solidFill>
                </a:rPr>
                <a:t> </a:t>
              </a:r>
              <a:r>
                <a:rPr lang="ru-RU" sz="4000" b="1" kern="0" dirty="0">
                  <a:solidFill>
                    <a:schemeClr val="tx1"/>
                  </a:solidFill>
                  <a:latin typeface="Arial Narrow" panose="020B0606020202030204" pitchFamily="34" charset="0"/>
                </a:rPr>
                <a:t>УИ</a:t>
              </a:r>
              <a:endParaRPr sz="4000" b="1" kern="0" dirty="0">
                <a:solidFill>
                  <a:schemeClr val="tx1"/>
                </a:solidFill>
              </a:endParaRPr>
            </a:p>
          </p:txBody>
        </p:sp>
        <p:sp>
          <p:nvSpPr>
            <p:cNvPr id="1407" name="Circle">
              <a:extLst>
                <a:ext uri="{FF2B5EF4-FFF2-40B4-BE49-F238E27FC236}"/>
              </a:extLst>
            </p:cNvPr>
            <p:cNvSpPr/>
            <p:nvPr/>
          </p:nvSpPr>
          <p:spPr>
            <a:xfrm>
              <a:off x="10393651" y="5021920"/>
              <a:ext cx="359354" cy="359354"/>
            </a:xfrm>
            <a:prstGeom prst="ellipse">
              <a:avLst/>
            </a:prstGeom>
            <a:grp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408" name="3">
              <a:extLst>
                <a:ext uri="{FF2B5EF4-FFF2-40B4-BE49-F238E27FC236}"/>
              </a:extLst>
            </p:cNvPr>
            <p:cNvSpPr txBox="1"/>
            <p:nvPr/>
          </p:nvSpPr>
          <p:spPr>
            <a:xfrm>
              <a:off x="10393651" y="4834776"/>
              <a:ext cx="359354" cy="337336"/>
            </a:xfrm>
            <a:prstGeom prst="rect">
              <a:avLst/>
            </a:prstGeom>
            <a:solidFill>
              <a:srgbClr val="131313"/>
            </a:solidFill>
            <a:ln w="12700" cap="flat">
              <a:noFill/>
              <a:miter lim="400000"/>
            </a:ln>
            <a:effectLst/>
            <a:extLst>
              <a:ext uri="{C572A759-6A51-4108-AA02-DFA0A04FC94B}"/>
            </a:extLst>
          </p:spPr>
          <p:txBody>
            <a:bodyPr lIns="50800" tIns="50800" rIns="50800" bIns="50800">
              <a:spAutoFit/>
            </a:bodyPr>
            <a:lstStyle>
              <a:lvl1pPr defTabSz="457200">
                <a:lnSpc>
                  <a:spcPct val="120000"/>
                </a:lnSpc>
                <a:defRPr sz="1400">
                  <a:solidFill>
                    <a:srgbClr val="F0F0F0"/>
                  </a:solidFill>
                  <a:latin typeface="Arial"/>
                  <a:ea typeface="Arial"/>
                  <a:cs typeface="Arial"/>
                  <a:sym typeface="Arial"/>
                </a:defRPr>
              </a:lvl1pPr>
            </a:lstStyle>
            <a:p>
              <a:pPr algn="ctr" eaLnBrk="1" fontAlgn="auto">
                <a:spcBef>
                  <a:spcPts val="0"/>
                </a:spcBef>
                <a:spcAft>
                  <a:spcPts val="0"/>
                </a:spcAft>
                <a:defRPr/>
              </a:pPr>
              <a:r>
                <a:rPr kern="0" dirty="0">
                  <a:solidFill>
                    <a:schemeClr val="bg2"/>
                  </a:solidFill>
                </a:rPr>
                <a:t>3</a:t>
              </a:r>
            </a:p>
          </p:txBody>
        </p:sp>
      </p:grpSp>
      <p:grpSp>
        <p:nvGrpSpPr>
          <p:cNvPr id="6" name="Group 4">
            <a:extLst>
              <a:ext uri="{FF2B5EF4-FFF2-40B4-BE49-F238E27FC236}"/>
            </a:extLst>
          </p:cNvPr>
          <p:cNvGrpSpPr/>
          <p:nvPr/>
        </p:nvGrpSpPr>
        <p:grpSpPr>
          <a:xfrm>
            <a:off x="14768505" y="2780018"/>
            <a:ext cx="3521742" cy="3354016"/>
            <a:chOff x="14442121" y="3536255"/>
            <a:chExt cx="4165867" cy="3354016"/>
          </a:xfrm>
          <a:solidFill>
            <a:srgbClr val="F2DC4B"/>
          </a:solidFill>
        </p:grpSpPr>
        <p:sp>
          <p:nvSpPr>
            <p:cNvPr id="1411" name="Rounded Rectangle">
              <a:extLst>
                <a:ext uri="{FF2B5EF4-FFF2-40B4-BE49-F238E27FC236}"/>
              </a:extLst>
            </p:cNvPr>
            <p:cNvSpPr/>
            <p:nvPr/>
          </p:nvSpPr>
          <p:spPr>
            <a:xfrm>
              <a:off x="14442121" y="3536255"/>
              <a:ext cx="4165867" cy="3354016"/>
            </a:xfrm>
            <a:prstGeom prst="roundRect">
              <a:avLst>
                <a:gd name="adj" fmla="val 6027"/>
              </a:avLst>
            </a:prstGeom>
            <a:grp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412" name="Build">
              <a:extLst>
                <a:ext uri="{FF2B5EF4-FFF2-40B4-BE49-F238E27FC236}"/>
              </a:extLst>
            </p:cNvPr>
            <p:cNvSpPr/>
            <p:nvPr/>
          </p:nvSpPr>
          <p:spPr>
            <a:xfrm>
              <a:off x="15220451" y="3849811"/>
              <a:ext cx="3059576" cy="176458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grpFill/>
            <a:ln w="12700" cap="flat">
              <a:noFill/>
              <a:miter lim="400000"/>
            </a:ln>
            <a:effectLst/>
            <a:extLst>
              <a:ext uri="{C572A759-6A51-4108-AA02-DFA0A04FC94B}"/>
            </a:extLst>
          </p:spPr>
          <p:txBody>
            <a:bodyPr lIns="50800" tIns="50800" rIns="50800" bIns="50800">
              <a:spAutoFit/>
            </a:bodyPr>
            <a:lstStyle>
              <a:lvl1pPr algn="l" defTabSz="457200">
                <a:defRPr sz="2800" b="0">
                  <a:solidFill>
                    <a:srgbClr val="242423"/>
                  </a:solidFill>
                  <a:latin typeface="Montserrat Bold"/>
                  <a:ea typeface="Montserrat Bold"/>
                  <a:cs typeface="Montserrat Bold"/>
                  <a:sym typeface="Montserrat Bold"/>
                </a:defRPr>
              </a:lvl1pPr>
            </a:lstStyle>
            <a:p>
              <a:pPr eaLnBrk="1" fontAlgn="auto">
                <a:spcBef>
                  <a:spcPts val="0"/>
                </a:spcBef>
                <a:spcAft>
                  <a:spcPts val="0"/>
                </a:spcAft>
                <a:defRPr/>
              </a:pPr>
              <a:r>
                <a:rPr lang="ru-RU" sz="3600" b="1" kern="0" dirty="0">
                  <a:solidFill>
                    <a:schemeClr val="tx1"/>
                  </a:solidFill>
                  <a:latin typeface="Arial Narrow" panose="020B0606020202030204" pitchFamily="34" charset="0"/>
                </a:rPr>
                <a:t>УСЛОВИЯ разработки УИ</a:t>
              </a:r>
              <a:endParaRPr sz="3600" b="1" kern="0" dirty="0">
                <a:solidFill>
                  <a:schemeClr val="tx1"/>
                </a:solidFill>
                <a:latin typeface="Arial Narrow" panose="020B0606020202030204" pitchFamily="34" charset="0"/>
              </a:endParaRPr>
            </a:p>
          </p:txBody>
        </p:sp>
        <p:sp>
          <p:nvSpPr>
            <p:cNvPr id="1415" name="Circle">
              <a:extLst>
                <a:ext uri="{FF2B5EF4-FFF2-40B4-BE49-F238E27FC236}"/>
              </a:extLst>
            </p:cNvPr>
            <p:cNvSpPr/>
            <p:nvPr/>
          </p:nvSpPr>
          <p:spPr>
            <a:xfrm>
              <a:off x="14734119" y="3947942"/>
              <a:ext cx="359354" cy="359354"/>
            </a:xfrm>
            <a:prstGeom prst="ellipse">
              <a:avLst/>
            </a:prstGeom>
            <a:grp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416" name="4">
              <a:extLst>
                <a:ext uri="{FF2B5EF4-FFF2-40B4-BE49-F238E27FC236}"/>
              </a:extLst>
            </p:cNvPr>
            <p:cNvSpPr txBox="1"/>
            <p:nvPr/>
          </p:nvSpPr>
          <p:spPr>
            <a:xfrm>
              <a:off x="14758796" y="3717360"/>
              <a:ext cx="359354" cy="337336"/>
            </a:xfrm>
            <a:prstGeom prst="rect">
              <a:avLst/>
            </a:prstGeom>
            <a:solidFill>
              <a:schemeClr val="tx1"/>
            </a:solidFill>
            <a:ln w="12700" cap="flat">
              <a:noFill/>
              <a:miter lim="400000"/>
            </a:ln>
            <a:effectLst/>
            <a:extLst>
              <a:ext uri="{C572A759-6A51-4108-AA02-DFA0A04FC94B}"/>
            </a:extLst>
          </p:spPr>
          <p:txBody>
            <a:bodyPr lIns="50800" tIns="50800" rIns="50800" bIns="50800">
              <a:spAutoFit/>
            </a:bodyPr>
            <a:lstStyle>
              <a:lvl1pPr defTabSz="457200">
                <a:lnSpc>
                  <a:spcPct val="120000"/>
                </a:lnSpc>
                <a:defRPr sz="1400">
                  <a:solidFill>
                    <a:srgbClr val="F0F0F0"/>
                  </a:solidFill>
                  <a:latin typeface="Arial"/>
                  <a:ea typeface="Arial"/>
                  <a:cs typeface="Arial"/>
                  <a:sym typeface="Arial"/>
                </a:defRPr>
              </a:lvl1pPr>
            </a:lstStyle>
            <a:p>
              <a:pPr algn="ctr" eaLnBrk="1" fontAlgn="auto">
                <a:spcBef>
                  <a:spcPts val="0"/>
                </a:spcBef>
                <a:spcAft>
                  <a:spcPts val="0"/>
                </a:spcAft>
                <a:defRPr/>
              </a:pPr>
              <a:r>
                <a:rPr kern="0" dirty="0">
                  <a:solidFill>
                    <a:schemeClr val="bg2"/>
                  </a:solidFill>
                </a:rPr>
                <a:t>4</a:t>
              </a:r>
            </a:p>
          </p:txBody>
        </p:sp>
      </p:grpSp>
      <p:grpSp>
        <p:nvGrpSpPr>
          <p:cNvPr id="7" name="Group 5">
            <a:extLst>
              <a:ext uri="{FF2B5EF4-FFF2-40B4-BE49-F238E27FC236}"/>
            </a:extLst>
          </p:cNvPr>
          <p:cNvGrpSpPr/>
          <p:nvPr/>
        </p:nvGrpSpPr>
        <p:grpSpPr>
          <a:xfrm>
            <a:off x="860257" y="6797615"/>
            <a:ext cx="4301072" cy="3562469"/>
            <a:chOff x="18782589" y="2462277"/>
            <a:chExt cx="4165867" cy="3354016"/>
          </a:xfrm>
          <a:solidFill>
            <a:srgbClr val="F2DC4B"/>
          </a:solidFill>
        </p:grpSpPr>
        <p:sp>
          <p:nvSpPr>
            <p:cNvPr id="1419" name="Rounded Rectangle">
              <a:extLst>
                <a:ext uri="{FF2B5EF4-FFF2-40B4-BE49-F238E27FC236}"/>
              </a:extLst>
            </p:cNvPr>
            <p:cNvSpPr/>
            <p:nvPr/>
          </p:nvSpPr>
          <p:spPr>
            <a:xfrm>
              <a:off x="18782589" y="2462277"/>
              <a:ext cx="4165867" cy="3354016"/>
            </a:xfrm>
            <a:prstGeom prst="roundRect">
              <a:avLst>
                <a:gd name="adj" fmla="val 6027"/>
              </a:avLst>
            </a:prstGeom>
            <a:grp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420" name="Deploy">
              <a:extLst>
                <a:ext uri="{FF2B5EF4-FFF2-40B4-BE49-F238E27FC236}"/>
              </a:extLst>
            </p:cNvPr>
            <p:cNvSpPr/>
            <p:nvPr/>
          </p:nvSpPr>
          <p:spPr>
            <a:xfrm>
              <a:off x="19560919" y="2775833"/>
              <a:ext cx="2578507" cy="121058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grpFill/>
            <a:ln w="12700" cap="flat">
              <a:noFill/>
              <a:miter lim="400000"/>
            </a:ln>
            <a:effectLst/>
            <a:extLst>
              <a:ext uri="{C572A759-6A51-4108-AA02-DFA0A04FC94B}"/>
            </a:extLst>
          </p:spPr>
          <p:txBody>
            <a:bodyPr lIns="50800" tIns="50800" rIns="50800" bIns="50800">
              <a:spAutoFit/>
            </a:bodyPr>
            <a:lstStyle>
              <a:lvl1pPr algn="l" defTabSz="457200">
                <a:defRPr sz="2800" b="0">
                  <a:solidFill>
                    <a:srgbClr val="242423"/>
                  </a:solidFill>
                  <a:latin typeface="Montserrat Bold"/>
                  <a:ea typeface="Montserrat Bold"/>
                  <a:cs typeface="Montserrat Bold"/>
                  <a:sym typeface="Montserrat Bold"/>
                </a:defRPr>
              </a:lvl1pPr>
            </a:lstStyle>
            <a:p>
              <a:pPr eaLnBrk="1" fontAlgn="auto">
                <a:spcBef>
                  <a:spcPts val="0"/>
                </a:spcBef>
                <a:spcAft>
                  <a:spcPts val="0"/>
                </a:spcAft>
                <a:defRPr/>
              </a:pPr>
              <a:r>
                <a:rPr lang="ru-RU" sz="3600" b="1" kern="0" dirty="0">
                  <a:solidFill>
                    <a:schemeClr val="tx1"/>
                  </a:solidFill>
                  <a:latin typeface="Arial Narrow" panose="020B0606020202030204" pitchFamily="34" charset="0"/>
                </a:rPr>
                <a:t>МЕХАНИЗМ внедрения УИ</a:t>
              </a:r>
              <a:endParaRPr sz="3600" b="1" kern="0" dirty="0">
                <a:solidFill>
                  <a:schemeClr val="tx1"/>
                </a:solidFill>
                <a:latin typeface="Arial Narrow" panose="020B0606020202030204" pitchFamily="34" charset="0"/>
              </a:endParaRPr>
            </a:p>
          </p:txBody>
        </p:sp>
        <p:sp>
          <p:nvSpPr>
            <p:cNvPr id="1423" name="Circle">
              <a:extLst>
                <a:ext uri="{FF2B5EF4-FFF2-40B4-BE49-F238E27FC236}"/>
              </a:extLst>
            </p:cNvPr>
            <p:cNvSpPr/>
            <p:nvPr/>
          </p:nvSpPr>
          <p:spPr>
            <a:xfrm>
              <a:off x="19074587" y="2873964"/>
              <a:ext cx="359354" cy="359354"/>
            </a:xfrm>
            <a:prstGeom prst="ellipse">
              <a:avLst/>
            </a:prstGeom>
            <a:grp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424" name="5">
              <a:extLst>
                <a:ext uri="{FF2B5EF4-FFF2-40B4-BE49-F238E27FC236}"/>
              </a:extLst>
            </p:cNvPr>
            <p:cNvSpPr txBox="1"/>
            <p:nvPr/>
          </p:nvSpPr>
          <p:spPr>
            <a:xfrm>
              <a:off x="18940045" y="2640546"/>
              <a:ext cx="359354" cy="337336"/>
            </a:xfrm>
            <a:prstGeom prst="rect">
              <a:avLst/>
            </a:prstGeom>
            <a:solidFill>
              <a:schemeClr val="tx1"/>
            </a:solidFill>
            <a:ln w="12700" cap="flat">
              <a:noFill/>
              <a:miter lim="400000"/>
            </a:ln>
            <a:effectLst/>
            <a:extLst>
              <a:ext uri="{C572A759-6A51-4108-AA02-DFA0A04FC94B}"/>
            </a:extLst>
          </p:spPr>
          <p:txBody>
            <a:bodyPr lIns="50800" tIns="50800" rIns="50800" bIns="50800">
              <a:spAutoFit/>
            </a:bodyPr>
            <a:lstStyle>
              <a:lvl1pPr defTabSz="457200">
                <a:lnSpc>
                  <a:spcPct val="120000"/>
                </a:lnSpc>
                <a:defRPr sz="1400">
                  <a:solidFill>
                    <a:srgbClr val="F0F0F0"/>
                  </a:solidFill>
                  <a:latin typeface="Arial"/>
                  <a:ea typeface="Arial"/>
                  <a:cs typeface="Arial"/>
                  <a:sym typeface="Arial"/>
                </a:defRPr>
              </a:lvl1pPr>
            </a:lstStyle>
            <a:p>
              <a:pPr algn="ctr" eaLnBrk="1" fontAlgn="auto">
                <a:spcBef>
                  <a:spcPts val="0"/>
                </a:spcBef>
                <a:spcAft>
                  <a:spcPts val="0"/>
                </a:spcAft>
                <a:defRPr/>
              </a:pPr>
              <a:r>
                <a:rPr kern="0" dirty="0">
                  <a:solidFill>
                    <a:schemeClr val="bg2"/>
                  </a:solidFill>
                </a:rPr>
                <a:t>5</a:t>
              </a:r>
            </a:p>
          </p:txBody>
        </p:sp>
      </p:grpSp>
      <p:sp>
        <p:nvSpPr>
          <p:cNvPr id="9" name="Прямоугольник 8">
            <a:extLst>
              <a:ext uri="{FF2B5EF4-FFF2-40B4-BE49-F238E27FC236}"/>
            </a:extLst>
          </p:cNvPr>
          <p:cNvSpPr/>
          <p:nvPr/>
        </p:nvSpPr>
        <p:spPr>
          <a:xfrm>
            <a:off x="1293813" y="1104900"/>
            <a:ext cx="2390775" cy="676275"/>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eaLnBrk="1" fontAlgn="auto">
              <a:spcBef>
                <a:spcPts val="0"/>
              </a:spcBef>
              <a:spcAft>
                <a:spcPts val="0"/>
              </a:spcAft>
              <a:defRPr/>
            </a:pPr>
            <a:endParaRPr lang="ru-RU" sz="4400" b="0" kern="0" dirty="0">
              <a:solidFill>
                <a:srgbClr val="FFFFFF"/>
              </a:solidFill>
              <a:sym typeface="Helvetica Neue Medium"/>
            </a:endParaRPr>
          </a:p>
        </p:txBody>
      </p:sp>
      <p:grpSp>
        <p:nvGrpSpPr>
          <p:cNvPr id="8" name="Group 5">
            <a:extLst>
              <a:ext uri="{FF2B5EF4-FFF2-40B4-BE49-F238E27FC236}"/>
            </a:extLst>
          </p:cNvPr>
          <p:cNvGrpSpPr/>
          <p:nvPr/>
        </p:nvGrpSpPr>
        <p:grpSpPr>
          <a:xfrm>
            <a:off x="5646244" y="6797825"/>
            <a:ext cx="3892622" cy="3503735"/>
            <a:chOff x="18782589" y="2462277"/>
            <a:chExt cx="4165867" cy="3354016"/>
          </a:xfrm>
          <a:solidFill>
            <a:srgbClr val="F2DC4B"/>
          </a:solidFill>
        </p:grpSpPr>
        <p:sp>
          <p:nvSpPr>
            <p:cNvPr id="56" name="Rounded Rectangle">
              <a:extLst>
                <a:ext uri="{FF2B5EF4-FFF2-40B4-BE49-F238E27FC236}"/>
              </a:extLst>
            </p:cNvPr>
            <p:cNvSpPr/>
            <p:nvPr/>
          </p:nvSpPr>
          <p:spPr>
            <a:xfrm>
              <a:off x="18782589" y="2462277"/>
              <a:ext cx="4165867" cy="3354016"/>
            </a:xfrm>
            <a:prstGeom prst="roundRect">
              <a:avLst>
                <a:gd name="adj" fmla="val 6027"/>
              </a:avLst>
            </a:prstGeom>
            <a:grp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57" name="Deploy">
              <a:extLst>
                <a:ext uri="{FF2B5EF4-FFF2-40B4-BE49-F238E27FC236}"/>
              </a:extLst>
            </p:cNvPr>
            <p:cNvSpPr/>
            <p:nvPr/>
          </p:nvSpPr>
          <p:spPr>
            <a:xfrm>
              <a:off x="19560919" y="2775833"/>
              <a:ext cx="2578507" cy="53347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grpFill/>
            <a:ln w="12700" cap="flat">
              <a:noFill/>
              <a:miter lim="400000"/>
            </a:ln>
            <a:effectLst/>
            <a:extLst>
              <a:ext uri="{C572A759-6A51-4108-AA02-DFA0A04FC94B}"/>
            </a:extLst>
          </p:spPr>
          <p:txBody>
            <a:bodyPr lIns="50800" tIns="50800" rIns="50800" bIns="50800">
              <a:spAutoFit/>
            </a:bodyPr>
            <a:lstStyle>
              <a:lvl1pPr algn="l" defTabSz="457200">
                <a:defRPr sz="2800" b="0">
                  <a:solidFill>
                    <a:srgbClr val="242423"/>
                  </a:solidFill>
                  <a:latin typeface="Montserrat Bold"/>
                  <a:ea typeface="Montserrat Bold"/>
                  <a:cs typeface="Montserrat Bold"/>
                  <a:sym typeface="Montserrat Bold"/>
                </a:defRPr>
              </a:lvl1pPr>
            </a:lstStyle>
            <a:p>
              <a:pPr eaLnBrk="1" fontAlgn="auto">
                <a:spcBef>
                  <a:spcPts val="0"/>
                </a:spcBef>
                <a:spcAft>
                  <a:spcPts val="0"/>
                </a:spcAft>
                <a:defRPr/>
              </a:pPr>
              <a:r>
                <a:rPr lang="ru-RU" sz="3600" b="1" kern="0" dirty="0">
                  <a:solidFill>
                    <a:schemeClr val="tx1"/>
                  </a:solidFill>
                  <a:latin typeface="Arial Narrow" panose="020B0606020202030204" pitchFamily="34" charset="0"/>
                </a:rPr>
                <a:t>ПРИНЦИПЫ УИ</a:t>
              </a:r>
              <a:endParaRPr sz="3600" b="1" kern="0" dirty="0">
                <a:solidFill>
                  <a:schemeClr val="tx1"/>
                </a:solidFill>
                <a:latin typeface="Arial Narrow" panose="020B0606020202030204" pitchFamily="34" charset="0"/>
              </a:endParaRPr>
            </a:p>
          </p:txBody>
        </p:sp>
        <p:sp>
          <p:nvSpPr>
            <p:cNvPr id="59" name="Circle">
              <a:extLst>
                <a:ext uri="{FF2B5EF4-FFF2-40B4-BE49-F238E27FC236}"/>
              </a:extLst>
            </p:cNvPr>
            <p:cNvSpPr/>
            <p:nvPr/>
          </p:nvSpPr>
          <p:spPr>
            <a:xfrm>
              <a:off x="19074587" y="2873964"/>
              <a:ext cx="359354" cy="359354"/>
            </a:xfrm>
            <a:prstGeom prst="ellipse">
              <a:avLst/>
            </a:prstGeom>
            <a:grp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60" name="5">
              <a:extLst>
                <a:ext uri="{FF2B5EF4-FFF2-40B4-BE49-F238E27FC236}"/>
              </a:extLst>
            </p:cNvPr>
            <p:cNvSpPr txBox="1"/>
            <p:nvPr/>
          </p:nvSpPr>
          <p:spPr>
            <a:xfrm>
              <a:off x="19038399" y="2698917"/>
              <a:ext cx="359354" cy="337336"/>
            </a:xfrm>
            <a:prstGeom prst="rect">
              <a:avLst/>
            </a:prstGeom>
            <a:solidFill>
              <a:srgbClr val="131313"/>
            </a:solidFill>
            <a:ln w="12700" cap="flat">
              <a:noFill/>
              <a:miter lim="400000"/>
            </a:ln>
            <a:effectLst/>
            <a:extLst>
              <a:ext uri="{C572A759-6A51-4108-AA02-DFA0A04FC94B}"/>
            </a:extLst>
          </p:spPr>
          <p:txBody>
            <a:bodyPr lIns="50800" tIns="50800" rIns="50800" bIns="50800">
              <a:spAutoFit/>
            </a:bodyPr>
            <a:lstStyle>
              <a:lvl1pPr defTabSz="457200">
                <a:lnSpc>
                  <a:spcPct val="120000"/>
                </a:lnSpc>
                <a:defRPr sz="1400">
                  <a:solidFill>
                    <a:srgbClr val="F0F0F0"/>
                  </a:solidFill>
                  <a:latin typeface="Arial"/>
                  <a:ea typeface="Arial"/>
                  <a:cs typeface="Arial"/>
                  <a:sym typeface="Arial"/>
                </a:defRPr>
              </a:lvl1pPr>
            </a:lstStyle>
            <a:p>
              <a:pPr algn="ctr" eaLnBrk="1" fontAlgn="auto">
                <a:spcBef>
                  <a:spcPts val="0"/>
                </a:spcBef>
                <a:spcAft>
                  <a:spcPts val="0"/>
                </a:spcAft>
                <a:defRPr/>
              </a:pPr>
              <a:r>
                <a:rPr lang="ru-RU" kern="0" dirty="0">
                  <a:solidFill>
                    <a:schemeClr val="bg2"/>
                  </a:solidFill>
                </a:rPr>
                <a:t>6</a:t>
              </a:r>
              <a:endParaRPr kern="0" dirty="0">
                <a:solidFill>
                  <a:schemeClr val="bg2"/>
                </a:solidFill>
              </a:endParaRPr>
            </a:p>
          </p:txBody>
        </p:sp>
      </p:grpSp>
      <p:grpSp>
        <p:nvGrpSpPr>
          <p:cNvPr id="10" name="Group 5">
            <a:extLst>
              <a:ext uri="{FF2B5EF4-FFF2-40B4-BE49-F238E27FC236}"/>
            </a:extLst>
          </p:cNvPr>
          <p:cNvGrpSpPr/>
          <p:nvPr/>
        </p:nvGrpSpPr>
        <p:grpSpPr>
          <a:xfrm>
            <a:off x="10212162" y="6797825"/>
            <a:ext cx="4045910" cy="3414191"/>
            <a:chOff x="18782591" y="2462277"/>
            <a:chExt cx="3888431" cy="3354016"/>
          </a:xfrm>
          <a:solidFill>
            <a:srgbClr val="F2DC4B"/>
          </a:solidFill>
        </p:grpSpPr>
        <p:sp>
          <p:nvSpPr>
            <p:cNvPr id="62" name="Rounded Rectangle">
              <a:extLst>
                <a:ext uri="{FF2B5EF4-FFF2-40B4-BE49-F238E27FC236}"/>
              </a:extLst>
            </p:cNvPr>
            <p:cNvSpPr/>
            <p:nvPr/>
          </p:nvSpPr>
          <p:spPr>
            <a:xfrm>
              <a:off x="18782591" y="2462277"/>
              <a:ext cx="3888431" cy="3354016"/>
            </a:xfrm>
            <a:prstGeom prst="roundRect">
              <a:avLst>
                <a:gd name="adj" fmla="val 6027"/>
              </a:avLst>
            </a:prstGeom>
            <a:grp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63" name="Deploy">
              <a:extLst>
                <a:ext uri="{FF2B5EF4-FFF2-40B4-BE49-F238E27FC236}"/>
              </a:extLst>
            </p:cNvPr>
            <p:cNvSpPr/>
            <p:nvPr/>
          </p:nvSpPr>
          <p:spPr>
            <a:xfrm>
              <a:off x="19560919" y="2775833"/>
              <a:ext cx="2903953" cy="176458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grpFill/>
            <a:ln w="12700" cap="flat">
              <a:noFill/>
              <a:miter lim="400000"/>
            </a:ln>
            <a:effectLst/>
            <a:extLst>
              <a:ext uri="{C572A759-6A51-4108-AA02-DFA0A04FC94B}"/>
            </a:extLst>
          </p:spPr>
          <p:txBody>
            <a:bodyPr lIns="50800" tIns="50800" rIns="50800" bIns="50800">
              <a:spAutoFit/>
            </a:bodyPr>
            <a:lstStyle>
              <a:lvl1pPr algn="l" defTabSz="457200">
                <a:defRPr sz="2800" b="0">
                  <a:solidFill>
                    <a:srgbClr val="242423"/>
                  </a:solidFill>
                  <a:latin typeface="Montserrat Bold"/>
                  <a:ea typeface="Montserrat Bold"/>
                  <a:cs typeface="Montserrat Bold"/>
                  <a:sym typeface="Montserrat Bold"/>
                </a:defRPr>
              </a:lvl1pPr>
            </a:lstStyle>
            <a:p>
              <a:pPr eaLnBrk="1" fontAlgn="auto">
                <a:spcBef>
                  <a:spcPts val="0"/>
                </a:spcBef>
                <a:spcAft>
                  <a:spcPts val="0"/>
                </a:spcAft>
                <a:defRPr/>
              </a:pPr>
              <a:r>
                <a:rPr lang="ru-RU" sz="3600" b="1" kern="0" dirty="0">
                  <a:solidFill>
                    <a:schemeClr val="tx1"/>
                  </a:solidFill>
                  <a:latin typeface="Arial Narrow" panose="020B0606020202030204" pitchFamily="34" charset="0"/>
                </a:rPr>
                <a:t>АНАЛИЗ ЭФФЕКТИВНОСТИ УИ</a:t>
              </a:r>
              <a:endParaRPr sz="3600" b="1" kern="0" dirty="0">
                <a:solidFill>
                  <a:schemeClr val="tx1"/>
                </a:solidFill>
                <a:latin typeface="Arial Narrow" panose="020B0606020202030204" pitchFamily="34" charset="0"/>
              </a:endParaRPr>
            </a:p>
          </p:txBody>
        </p:sp>
        <p:sp>
          <p:nvSpPr>
            <p:cNvPr id="65" name="Circle">
              <a:extLst>
                <a:ext uri="{FF2B5EF4-FFF2-40B4-BE49-F238E27FC236}"/>
              </a:extLst>
            </p:cNvPr>
            <p:cNvSpPr/>
            <p:nvPr/>
          </p:nvSpPr>
          <p:spPr>
            <a:xfrm>
              <a:off x="19074587" y="2873964"/>
              <a:ext cx="359354" cy="359354"/>
            </a:xfrm>
            <a:prstGeom prst="ellipse">
              <a:avLst/>
            </a:prstGeom>
            <a:grp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66" name="5">
              <a:extLst>
                <a:ext uri="{FF2B5EF4-FFF2-40B4-BE49-F238E27FC236}"/>
              </a:extLst>
            </p:cNvPr>
            <p:cNvSpPr txBox="1"/>
            <p:nvPr/>
          </p:nvSpPr>
          <p:spPr>
            <a:xfrm>
              <a:off x="18940069" y="2676969"/>
              <a:ext cx="359354" cy="337336"/>
            </a:xfrm>
            <a:prstGeom prst="rect">
              <a:avLst/>
            </a:prstGeom>
            <a:solidFill>
              <a:srgbClr val="131313"/>
            </a:solidFill>
            <a:ln w="12700" cap="flat">
              <a:noFill/>
              <a:miter lim="400000"/>
            </a:ln>
            <a:effectLst/>
            <a:extLst>
              <a:ext uri="{C572A759-6A51-4108-AA02-DFA0A04FC94B}"/>
            </a:extLst>
          </p:spPr>
          <p:txBody>
            <a:bodyPr lIns="50800" tIns="50800" rIns="50800" bIns="50800">
              <a:spAutoFit/>
            </a:bodyPr>
            <a:lstStyle>
              <a:lvl1pPr defTabSz="457200">
                <a:lnSpc>
                  <a:spcPct val="120000"/>
                </a:lnSpc>
                <a:defRPr sz="1400">
                  <a:solidFill>
                    <a:srgbClr val="F0F0F0"/>
                  </a:solidFill>
                  <a:latin typeface="Arial"/>
                  <a:ea typeface="Arial"/>
                  <a:cs typeface="Arial"/>
                  <a:sym typeface="Arial"/>
                </a:defRPr>
              </a:lvl1pPr>
            </a:lstStyle>
            <a:p>
              <a:pPr algn="ctr" eaLnBrk="1" fontAlgn="auto">
                <a:spcBef>
                  <a:spcPts val="0"/>
                </a:spcBef>
                <a:spcAft>
                  <a:spcPts val="0"/>
                </a:spcAft>
                <a:defRPr/>
              </a:pPr>
              <a:r>
                <a:rPr lang="ru-RU" kern="0" dirty="0">
                  <a:solidFill>
                    <a:schemeClr val="bg2"/>
                  </a:solidFill>
                </a:rPr>
                <a:t>7</a:t>
              </a:r>
              <a:endParaRPr kern="0" dirty="0">
                <a:solidFill>
                  <a:schemeClr val="bg2"/>
                </a:solidFill>
              </a:endParaRPr>
            </a:p>
          </p:txBody>
        </p:sp>
      </p:grpSp>
      <p:grpSp>
        <p:nvGrpSpPr>
          <p:cNvPr id="11" name="Group 5">
            <a:extLst>
              <a:ext uri="{FF2B5EF4-FFF2-40B4-BE49-F238E27FC236}"/>
            </a:extLst>
          </p:cNvPr>
          <p:cNvGrpSpPr/>
          <p:nvPr/>
        </p:nvGrpSpPr>
        <p:grpSpPr>
          <a:xfrm>
            <a:off x="14848134" y="6797615"/>
            <a:ext cx="3521742" cy="3414401"/>
            <a:chOff x="18875149" y="2534425"/>
            <a:chExt cx="4000874" cy="3354016"/>
          </a:xfrm>
          <a:solidFill>
            <a:srgbClr val="F2DC4B"/>
          </a:solidFill>
        </p:grpSpPr>
        <p:sp>
          <p:nvSpPr>
            <p:cNvPr id="68" name="Rounded Rectangle">
              <a:extLst>
                <a:ext uri="{FF2B5EF4-FFF2-40B4-BE49-F238E27FC236}"/>
              </a:extLst>
            </p:cNvPr>
            <p:cNvSpPr/>
            <p:nvPr/>
          </p:nvSpPr>
          <p:spPr>
            <a:xfrm>
              <a:off x="18875149" y="2534425"/>
              <a:ext cx="4000874" cy="3354016"/>
            </a:xfrm>
            <a:prstGeom prst="roundRect">
              <a:avLst>
                <a:gd name="adj" fmla="val 6027"/>
              </a:avLst>
            </a:prstGeom>
            <a:grp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69" name="Deploy">
              <a:extLst>
                <a:ext uri="{FF2B5EF4-FFF2-40B4-BE49-F238E27FC236}"/>
              </a:extLst>
            </p:cNvPr>
            <p:cNvSpPr/>
            <p:nvPr/>
          </p:nvSpPr>
          <p:spPr>
            <a:xfrm>
              <a:off x="19560919" y="2775833"/>
              <a:ext cx="2578507" cy="231858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grpFill/>
            <a:ln w="12700" cap="flat">
              <a:noFill/>
              <a:miter lim="400000"/>
            </a:ln>
            <a:effectLst/>
            <a:extLst>
              <a:ext uri="{C572A759-6A51-4108-AA02-DFA0A04FC94B}"/>
            </a:extLst>
          </p:spPr>
          <p:txBody>
            <a:bodyPr lIns="50800" tIns="50800" rIns="50800" bIns="50800">
              <a:spAutoFit/>
            </a:bodyPr>
            <a:lstStyle>
              <a:lvl1pPr algn="l" defTabSz="457200">
                <a:defRPr sz="2800" b="0">
                  <a:solidFill>
                    <a:srgbClr val="242423"/>
                  </a:solidFill>
                  <a:latin typeface="Montserrat Bold"/>
                  <a:ea typeface="Montserrat Bold"/>
                  <a:cs typeface="Montserrat Bold"/>
                  <a:sym typeface="Montserrat Bold"/>
                </a:defRPr>
              </a:lvl1pPr>
            </a:lstStyle>
            <a:p>
              <a:pPr eaLnBrk="1" fontAlgn="auto">
                <a:spcBef>
                  <a:spcPts val="0"/>
                </a:spcBef>
                <a:spcAft>
                  <a:spcPts val="0"/>
                </a:spcAft>
                <a:defRPr/>
              </a:pPr>
              <a:r>
                <a:rPr lang="ru-RU" sz="3600" b="1" kern="0" dirty="0">
                  <a:solidFill>
                    <a:schemeClr val="tx1"/>
                  </a:solidFill>
                  <a:latin typeface="Arial Narrow" panose="020B0606020202030204" pitchFamily="34" charset="0"/>
                </a:rPr>
                <a:t>ЦЕННОСТИ УИ для целевых аудиторий</a:t>
              </a:r>
              <a:endParaRPr sz="3600" b="1" kern="0" dirty="0">
                <a:solidFill>
                  <a:schemeClr val="tx1"/>
                </a:solidFill>
                <a:latin typeface="Arial Narrow" panose="020B0606020202030204" pitchFamily="34" charset="0"/>
              </a:endParaRPr>
            </a:p>
          </p:txBody>
        </p:sp>
        <p:sp>
          <p:nvSpPr>
            <p:cNvPr id="71" name="Circle">
              <a:extLst>
                <a:ext uri="{FF2B5EF4-FFF2-40B4-BE49-F238E27FC236}"/>
              </a:extLst>
            </p:cNvPr>
            <p:cNvSpPr/>
            <p:nvPr/>
          </p:nvSpPr>
          <p:spPr>
            <a:xfrm>
              <a:off x="19074587" y="2873964"/>
              <a:ext cx="359354" cy="359354"/>
            </a:xfrm>
            <a:prstGeom prst="ellipse">
              <a:avLst/>
            </a:prstGeom>
            <a:grp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72" name="5">
              <a:extLst>
                <a:ext uri="{FF2B5EF4-FFF2-40B4-BE49-F238E27FC236}"/>
              </a:extLst>
            </p:cNvPr>
            <p:cNvSpPr txBox="1"/>
            <p:nvPr/>
          </p:nvSpPr>
          <p:spPr>
            <a:xfrm>
              <a:off x="19133885" y="2749290"/>
              <a:ext cx="359354" cy="337336"/>
            </a:xfrm>
            <a:prstGeom prst="rect">
              <a:avLst/>
            </a:prstGeom>
            <a:solidFill>
              <a:srgbClr val="131313"/>
            </a:solidFill>
            <a:ln w="12700" cap="flat">
              <a:noFill/>
              <a:miter lim="400000"/>
            </a:ln>
            <a:effectLst/>
            <a:extLst>
              <a:ext uri="{C572A759-6A51-4108-AA02-DFA0A04FC94B}"/>
            </a:extLst>
          </p:spPr>
          <p:txBody>
            <a:bodyPr lIns="50800" tIns="50800" rIns="50800" bIns="50800">
              <a:spAutoFit/>
            </a:bodyPr>
            <a:lstStyle>
              <a:lvl1pPr defTabSz="457200">
                <a:lnSpc>
                  <a:spcPct val="120000"/>
                </a:lnSpc>
                <a:defRPr sz="1400">
                  <a:solidFill>
                    <a:srgbClr val="F0F0F0"/>
                  </a:solidFill>
                  <a:latin typeface="Arial"/>
                  <a:ea typeface="Arial"/>
                  <a:cs typeface="Arial"/>
                  <a:sym typeface="Arial"/>
                </a:defRPr>
              </a:lvl1pPr>
            </a:lstStyle>
            <a:p>
              <a:pPr algn="ctr" eaLnBrk="1" fontAlgn="auto">
                <a:spcBef>
                  <a:spcPts val="0"/>
                </a:spcBef>
                <a:spcAft>
                  <a:spcPts val="0"/>
                </a:spcAft>
                <a:defRPr/>
              </a:pPr>
              <a:r>
                <a:rPr lang="ru-RU" kern="0" dirty="0">
                  <a:solidFill>
                    <a:schemeClr val="bg2"/>
                  </a:solidFill>
                </a:rPr>
                <a:t>8</a:t>
              </a:r>
              <a:endParaRPr kern="0" dirty="0">
                <a:solidFill>
                  <a:schemeClr val="bg2"/>
                </a:solidFill>
              </a:endParaRPr>
            </a:p>
          </p:txBody>
        </p:sp>
      </p:grpSp>
      <p:grpSp>
        <p:nvGrpSpPr>
          <p:cNvPr id="12" name="Группа 13"/>
          <p:cNvGrpSpPr>
            <a:grpSpLocks/>
          </p:cNvGrpSpPr>
          <p:nvPr/>
        </p:nvGrpSpPr>
        <p:grpSpPr bwMode="auto">
          <a:xfrm>
            <a:off x="18034000" y="538163"/>
            <a:ext cx="5808663" cy="1133475"/>
            <a:chOff x="15963608" y="639676"/>
            <a:chExt cx="5809464" cy="1133476"/>
          </a:xfrm>
        </p:grpSpPr>
        <p:pic>
          <p:nvPicPr>
            <p:cNvPr id="7186" name="Рисунок 10"/>
            <p:cNvPicPr>
              <a:picLocks noChangeAspect="1"/>
            </p:cNvPicPr>
            <p:nvPr/>
          </p:nvPicPr>
          <p:blipFill>
            <a:blip r:embed="rId2" cstate="print"/>
            <a:srcRect/>
            <a:stretch>
              <a:fillRect/>
            </a:stretch>
          </p:blipFill>
          <p:spPr bwMode="auto">
            <a:xfrm>
              <a:off x="15963608" y="639677"/>
              <a:ext cx="3771900" cy="1133475"/>
            </a:xfrm>
            <a:prstGeom prst="rect">
              <a:avLst/>
            </a:prstGeom>
            <a:noFill/>
            <a:ln w="57150">
              <a:solidFill>
                <a:srgbClr val="002060"/>
              </a:solidFill>
              <a:miter lim="800000"/>
              <a:headEnd/>
              <a:tailEnd/>
            </a:ln>
          </p:spPr>
        </p:pic>
        <p:pic>
          <p:nvPicPr>
            <p:cNvPr id="7187" name="Рисунок 12"/>
            <p:cNvPicPr>
              <a:picLocks noChangeAspect="1"/>
            </p:cNvPicPr>
            <p:nvPr/>
          </p:nvPicPr>
          <p:blipFill>
            <a:blip r:embed="rId3" cstate="print"/>
            <a:srcRect/>
            <a:stretch>
              <a:fillRect/>
            </a:stretch>
          </p:blipFill>
          <p:spPr bwMode="auto">
            <a:xfrm>
              <a:off x="19735508" y="639676"/>
              <a:ext cx="2037564" cy="1133475"/>
            </a:xfrm>
            <a:prstGeom prst="rect">
              <a:avLst/>
            </a:prstGeom>
            <a:noFill/>
            <a:ln w="57150">
              <a:solidFill>
                <a:srgbClr val="002060"/>
              </a:solidFill>
              <a:miter lim="800000"/>
              <a:headEnd/>
              <a:tailEnd/>
            </a:ln>
          </p:spPr>
        </p:pic>
      </p:grpSp>
      <p:grpSp>
        <p:nvGrpSpPr>
          <p:cNvPr id="13" name="Group 1"/>
          <p:cNvGrpSpPr>
            <a:grpSpLocks/>
          </p:cNvGrpSpPr>
          <p:nvPr/>
        </p:nvGrpSpPr>
        <p:grpSpPr bwMode="auto">
          <a:xfrm>
            <a:off x="1139825" y="681038"/>
            <a:ext cx="8612188" cy="1677987"/>
            <a:chOff x="2827866" y="3611670"/>
            <a:chExt cx="6696584" cy="1678078"/>
          </a:xfrm>
        </p:grpSpPr>
        <p:sp>
          <p:nvSpPr>
            <p:cNvPr id="7184" name="Placeholder Demo Text"/>
            <p:cNvSpPr txBox="1">
              <a:spLocks noChangeArrowheads="1"/>
            </p:cNvSpPr>
            <p:nvPr/>
          </p:nvSpPr>
          <p:spPr bwMode="auto">
            <a:xfrm>
              <a:off x="2827866" y="3956050"/>
              <a:ext cx="6696584" cy="1333698"/>
            </a:xfrm>
            <a:prstGeom prst="rect">
              <a:avLst/>
            </a:prstGeom>
            <a:noFill/>
            <a:ln w="12700">
              <a:noFill/>
              <a:miter lim="400000"/>
              <a:headEnd/>
              <a:tailEnd/>
            </a:ln>
          </p:spPr>
          <p:txBody>
            <a:bodyPr wrap="none" lIns="50800" tIns="50800" rIns="50800" bIns="50800">
              <a:spAutoFit/>
            </a:bodyPr>
            <a:lstStyle/>
            <a:p>
              <a:pPr eaLnBrk="1"/>
              <a:r>
                <a:rPr lang="ru-RU" altLang="ru-RU" sz="8000">
                  <a:solidFill>
                    <a:schemeClr val="tx1"/>
                  </a:solidFill>
                  <a:latin typeface="Montserrat Bold"/>
                  <a:ea typeface="Montserrat Bold"/>
                  <a:cs typeface="Montserrat Bold"/>
                  <a:sym typeface="Montserrat Bold"/>
                </a:rPr>
                <a:t>ОСНОВНЫЕ БЛОКИ</a:t>
              </a:r>
            </a:p>
          </p:txBody>
        </p:sp>
        <p:sp>
          <p:nvSpPr>
            <p:cNvPr id="95" name="Rectangle">
              <a:extLst>
                <a:ext uri="{FF2B5EF4-FFF2-40B4-BE49-F238E27FC236}"/>
              </a:extLst>
            </p:cNvPr>
            <p:cNvSpPr/>
            <p:nvPr/>
          </p:nvSpPr>
          <p:spPr>
            <a:xfrm>
              <a:off x="2920446" y="3611670"/>
              <a:ext cx="3322987" cy="144470"/>
            </a:xfrm>
            <a:prstGeom prst="rect">
              <a:avLst/>
            </a:prstGeom>
            <a:solidFill>
              <a:srgbClr val="002060"/>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002060"/>
                </a:solidFill>
                <a:latin typeface="Arial Black" panose="020B0604020202020204" pitchFamily="34" charset="0"/>
                <a:ea typeface="+mn-ea"/>
                <a:cs typeface="Arial Black" panose="020B0604020202020204" pitchFamily="34" charset="0"/>
                <a:sym typeface="Helvetica Neue Medium"/>
              </a:endParaRPr>
            </a:p>
          </p:txBody>
        </p:sp>
      </p:grpSp>
      <p:pic>
        <p:nvPicPr>
          <p:cNvPr id="7183" name="Рисунок 15"/>
          <p:cNvPicPr>
            <a:picLocks noChangeAspect="1"/>
          </p:cNvPicPr>
          <p:nvPr/>
        </p:nvPicPr>
        <p:blipFill>
          <a:blip r:embed="rId4" cstate="print"/>
          <a:srcRect/>
          <a:stretch>
            <a:fillRect/>
          </a:stretch>
        </p:blipFill>
        <p:spPr bwMode="auto">
          <a:xfrm>
            <a:off x="17210088" y="750888"/>
            <a:ext cx="8823325" cy="11580812"/>
          </a:xfrm>
          <a:prstGeom prst="rect">
            <a:avLst/>
          </a:prstGeom>
          <a:noFill/>
          <a:ln w="9525">
            <a:noFill/>
            <a:miter lim="800000"/>
            <a:headEnd/>
            <a:tailEnd/>
          </a:ln>
        </p:spPr>
      </p:pic>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7"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cNvSpPr>
            <a:spLocks noGrp="1"/>
          </p:cNvSpPr>
          <p:nvPr>
            <p:ph type="sldNum" sz="quarter" idx="10"/>
          </p:nvPr>
        </p:nvSpPr>
        <p:spPr>
          <a:noFill/>
        </p:spPr>
        <p:txBody>
          <a:bodyPr/>
          <a:lstStyle/>
          <a:p>
            <a:fld id="{E0AD0449-41A9-4D82-97DD-A6E8A8B2A508}" type="slidenum">
              <a:rPr lang="ru-RU" altLang="ru-RU" smtClean="0"/>
              <a:pPr/>
              <a:t>29</a:t>
            </a:fld>
            <a:endParaRPr lang="ru-RU" altLang="ru-RU" smtClean="0"/>
          </a:p>
        </p:txBody>
      </p:sp>
      <p:sp>
        <p:nvSpPr>
          <p:cNvPr id="12" name="Прямоугольник 11">
            <a:extLst>
              <a:ext uri="{FF2B5EF4-FFF2-40B4-BE49-F238E27FC236}"/>
            </a:extLst>
          </p:cNvPr>
          <p:cNvSpPr/>
          <p:nvPr/>
        </p:nvSpPr>
        <p:spPr>
          <a:xfrm>
            <a:off x="1387475" y="1225550"/>
            <a:ext cx="2297113" cy="830263"/>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eaLnBrk="1" fontAlgn="auto">
              <a:spcBef>
                <a:spcPts val="0"/>
              </a:spcBef>
              <a:spcAft>
                <a:spcPts val="0"/>
              </a:spcAft>
              <a:defRPr/>
            </a:pPr>
            <a:endParaRPr lang="ru-RU" sz="5400" b="0" kern="0" dirty="0">
              <a:solidFill>
                <a:srgbClr val="FFFFFF"/>
              </a:solidFill>
              <a:sym typeface="Helvetica Neue Medium"/>
            </a:endParaRPr>
          </a:p>
        </p:txBody>
      </p:sp>
      <p:grpSp>
        <p:nvGrpSpPr>
          <p:cNvPr id="2" name="Group 1"/>
          <p:cNvGrpSpPr>
            <a:grpSpLocks/>
          </p:cNvGrpSpPr>
          <p:nvPr/>
        </p:nvGrpSpPr>
        <p:grpSpPr bwMode="auto">
          <a:xfrm>
            <a:off x="931863" y="963613"/>
            <a:ext cx="15682912" cy="1555750"/>
            <a:chOff x="2827866" y="3611670"/>
            <a:chExt cx="15682178" cy="1554968"/>
          </a:xfrm>
        </p:grpSpPr>
        <p:sp>
          <p:nvSpPr>
            <p:cNvPr id="8205" name="Placeholder Demo Text"/>
            <p:cNvSpPr txBox="1">
              <a:spLocks noChangeArrowheads="1"/>
            </p:cNvSpPr>
            <p:nvPr/>
          </p:nvSpPr>
          <p:spPr bwMode="auto">
            <a:xfrm>
              <a:off x="2827866" y="3956050"/>
              <a:ext cx="15682178" cy="1210588"/>
            </a:xfrm>
            <a:prstGeom prst="rect">
              <a:avLst/>
            </a:prstGeom>
            <a:noFill/>
            <a:ln w="12700">
              <a:noFill/>
              <a:miter lim="400000"/>
              <a:headEnd/>
              <a:tailEnd/>
            </a:ln>
          </p:spPr>
          <p:txBody>
            <a:bodyPr wrap="none" lIns="50800" tIns="50800" rIns="50800" bIns="50800">
              <a:spAutoFit/>
            </a:bodyPr>
            <a:lstStyle/>
            <a:p>
              <a:pPr eaLnBrk="1"/>
              <a:r>
                <a:rPr lang="ru-RU" altLang="ru-RU" sz="7200">
                  <a:solidFill>
                    <a:schemeClr val="tx1"/>
                  </a:solidFill>
                  <a:latin typeface="Montserrat Bold"/>
                  <a:ea typeface="Montserrat Bold"/>
                  <a:cs typeface="Montserrat Bold"/>
                  <a:sym typeface="Montserrat Bold"/>
                </a:rPr>
                <a:t>АКТУАЛЬНОСТЬ СОЗДАНИЯ УИ</a:t>
              </a:r>
            </a:p>
          </p:txBody>
        </p:sp>
        <p:sp>
          <p:nvSpPr>
            <p:cNvPr id="10" name="Rectangle">
              <a:extLst>
                <a:ext uri="{FF2B5EF4-FFF2-40B4-BE49-F238E27FC236}"/>
              </a:extLst>
            </p:cNvPr>
            <p:cNvSpPr/>
            <p:nvPr/>
          </p:nvSpPr>
          <p:spPr>
            <a:xfrm>
              <a:off x="2921524" y="3611670"/>
              <a:ext cx="3322482" cy="144389"/>
            </a:xfrm>
            <a:prstGeom prst="rect">
              <a:avLst/>
            </a:prstGeom>
            <a:solidFill>
              <a:srgbClr val="002060"/>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9600" b="0" kern="0" dirty="0">
                <a:solidFill>
                  <a:srgbClr val="002060"/>
                </a:solidFill>
                <a:latin typeface="Arial Black" panose="020B0604020202020204" pitchFamily="34" charset="0"/>
                <a:ea typeface="+mn-ea"/>
                <a:cs typeface="Arial Black" panose="020B0604020202020204" pitchFamily="34" charset="0"/>
                <a:sym typeface="Helvetica Neue Medium"/>
              </a:endParaRPr>
            </a:p>
          </p:txBody>
        </p:sp>
      </p:grpSp>
      <p:grpSp>
        <p:nvGrpSpPr>
          <p:cNvPr id="5" name="Группа 12"/>
          <p:cNvGrpSpPr>
            <a:grpSpLocks/>
          </p:cNvGrpSpPr>
          <p:nvPr/>
        </p:nvGrpSpPr>
        <p:grpSpPr bwMode="auto">
          <a:xfrm>
            <a:off x="17637125" y="584200"/>
            <a:ext cx="5810250" cy="1133475"/>
            <a:chOff x="15963608" y="639676"/>
            <a:chExt cx="5809464" cy="1133476"/>
          </a:xfrm>
        </p:grpSpPr>
        <p:pic>
          <p:nvPicPr>
            <p:cNvPr id="8203" name="Рисунок 13"/>
            <p:cNvPicPr>
              <a:picLocks noChangeAspect="1"/>
            </p:cNvPicPr>
            <p:nvPr/>
          </p:nvPicPr>
          <p:blipFill>
            <a:blip r:embed="rId2" cstate="print"/>
            <a:srcRect/>
            <a:stretch>
              <a:fillRect/>
            </a:stretch>
          </p:blipFill>
          <p:spPr bwMode="auto">
            <a:xfrm>
              <a:off x="15963608" y="639677"/>
              <a:ext cx="3771900" cy="1133475"/>
            </a:xfrm>
            <a:prstGeom prst="rect">
              <a:avLst/>
            </a:prstGeom>
            <a:noFill/>
            <a:ln w="57150">
              <a:solidFill>
                <a:srgbClr val="002060"/>
              </a:solidFill>
              <a:miter lim="800000"/>
              <a:headEnd/>
              <a:tailEnd/>
            </a:ln>
          </p:spPr>
        </p:pic>
        <p:pic>
          <p:nvPicPr>
            <p:cNvPr id="8204" name="Рисунок 14"/>
            <p:cNvPicPr>
              <a:picLocks noChangeAspect="1"/>
            </p:cNvPicPr>
            <p:nvPr/>
          </p:nvPicPr>
          <p:blipFill>
            <a:blip r:embed="rId3" cstate="print"/>
            <a:srcRect/>
            <a:stretch>
              <a:fillRect/>
            </a:stretch>
          </p:blipFill>
          <p:spPr bwMode="auto">
            <a:xfrm>
              <a:off x="19735508" y="639676"/>
              <a:ext cx="2037564" cy="1133475"/>
            </a:xfrm>
            <a:prstGeom prst="rect">
              <a:avLst/>
            </a:prstGeom>
            <a:noFill/>
            <a:ln w="57150">
              <a:solidFill>
                <a:srgbClr val="002060"/>
              </a:solidFill>
              <a:miter lim="800000"/>
              <a:headEnd/>
              <a:tailEnd/>
            </a:ln>
          </p:spPr>
        </p:pic>
      </p:grpSp>
      <p:sp>
        <p:nvSpPr>
          <p:cNvPr id="3" name="TextBox 2">
            <a:extLst>
              <a:ext uri="{FF2B5EF4-FFF2-40B4-BE49-F238E27FC236}"/>
            </a:extLst>
          </p:cNvPr>
          <p:cNvSpPr txBox="1"/>
          <p:nvPr/>
        </p:nvSpPr>
        <p:spPr>
          <a:xfrm>
            <a:off x="540590" y="3139906"/>
            <a:ext cx="11041811" cy="2103140"/>
          </a:xfrm>
          <a:prstGeom prst="rect">
            <a:avLst/>
          </a:prstGeom>
          <a:solidFill>
            <a:srgbClr val="F2DC4B"/>
          </a:solidFill>
          <a:ln w="38100" cap="flat">
            <a:solidFill>
              <a:srgbClr val="002060"/>
            </a:solid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eaLnBrk="1" fontAlgn="auto">
              <a:spcBef>
                <a:spcPts val="0"/>
              </a:spcBef>
              <a:spcAft>
                <a:spcPts val="0"/>
              </a:spcAft>
              <a:defRPr/>
            </a:pPr>
            <a:r>
              <a:rPr lang="ru-RU" sz="9000" kern="0" dirty="0">
                <a:solidFill>
                  <a:schemeClr val="tx1"/>
                </a:solidFill>
              </a:rPr>
              <a:t>РОСОБРНАДЗОР</a:t>
            </a:r>
            <a:r>
              <a:rPr lang="ru-RU" sz="10000" kern="0" dirty="0"/>
              <a:t> </a:t>
            </a:r>
          </a:p>
          <a:p>
            <a:pPr algn="ctr" eaLnBrk="1" fontAlgn="auto">
              <a:spcBef>
                <a:spcPts val="0"/>
              </a:spcBef>
              <a:spcAft>
                <a:spcPts val="0"/>
              </a:spcAft>
              <a:defRPr/>
            </a:pPr>
            <a:r>
              <a:rPr lang="ru-RU" kern="0" dirty="0"/>
              <a:t>в 2020 году выявил  </a:t>
            </a:r>
          </a:p>
        </p:txBody>
      </p:sp>
      <p:sp>
        <p:nvSpPr>
          <p:cNvPr id="4" name="TextBox 3">
            <a:extLst>
              <a:ext uri="{FF2B5EF4-FFF2-40B4-BE49-F238E27FC236}"/>
            </a:extLst>
          </p:cNvPr>
          <p:cNvSpPr txBox="1"/>
          <p:nvPr/>
        </p:nvSpPr>
        <p:spPr>
          <a:xfrm>
            <a:off x="14958203" y="2951736"/>
            <a:ext cx="7625751" cy="2564805"/>
          </a:xfrm>
          <a:prstGeom prst="rect">
            <a:avLst/>
          </a:prstGeom>
          <a:solidFill>
            <a:srgbClr val="F2DC4B"/>
          </a:solidFill>
          <a:ln w="38100" cap="flat">
            <a:solidFill>
              <a:schemeClr val="tx1"/>
            </a:solid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eaLnBrk="1" fontAlgn="auto">
              <a:spcBef>
                <a:spcPts val="0"/>
              </a:spcBef>
              <a:spcAft>
                <a:spcPts val="0"/>
              </a:spcAft>
              <a:defRPr/>
            </a:pPr>
            <a:r>
              <a:rPr lang="ru-RU" sz="10000" kern="0" dirty="0"/>
              <a:t>210 </a:t>
            </a:r>
          </a:p>
          <a:p>
            <a:pPr algn="ctr" eaLnBrk="1" fontAlgn="auto">
              <a:spcBef>
                <a:spcPts val="0"/>
              </a:spcBef>
              <a:spcAft>
                <a:spcPts val="0"/>
              </a:spcAft>
              <a:defRPr/>
            </a:pPr>
            <a:r>
              <a:rPr lang="ru-RU" kern="0" dirty="0"/>
              <a:t>школ с низкими образовательными результатами  (ШНОР)</a:t>
            </a:r>
          </a:p>
        </p:txBody>
      </p:sp>
      <p:sp>
        <p:nvSpPr>
          <p:cNvPr id="16" name="TextBox 15">
            <a:extLst>
              <a:ext uri="{FF2B5EF4-FFF2-40B4-BE49-F238E27FC236}"/>
            </a:extLst>
          </p:cNvPr>
          <p:cNvSpPr txBox="1"/>
          <p:nvPr/>
        </p:nvSpPr>
        <p:spPr>
          <a:xfrm>
            <a:off x="549214" y="8445801"/>
            <a:ext cx="7818410" cy="3180358"/>
          </a:xfrm>
          <a:prstGeom prst="rect">
            <a:avLst/>
          </a:prstGeom>
          <a:solidFill>
            <a:srgbClr val="F2DC4B"/>
          </a:solid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eaLnBrk="1" fontAlgn="auto">
              <a:spcBef>
                <a:spcPts val="0"/>
              </a:spcBef>
              <a:spcAft>
                <a:spcPts val="0"/>
              </a:spcAft>
              <a:defRPr/>
            </a:pPr>
            <a:r>
              <a:rPr lang="ru-RU" sz="10000" kern="0" dirty="0"/>
              <a:t>ПРОЕКТ </a:t>
            </a:r>
          </a:p>
          <a:p>
            <a:pPr algn="ctr" eaLnBrk="1" fontAlgn="auto">
              <a:spcBef>
                <a:spcPts val="0"/>
              </a:spcBef>
              <a:spcAft>
                <a:spcPts val="0"/>
              </a:spcAft>
              <a:defRPr/>
            </a:pPr>
            <a:r>
              <a:rPr lang="ru-RU" sz="10000" kern="0" dirty="0"/>
              <a:t>«500+» </a:t>
            </a:r>
          </a:p>
        </p:txBody>
      </p:sp>
      <p:sp>
        <p:nvSpPr>
          <p:cNvPr id="17" name="TextBox 16">
            <a:extLst>
              <a:ext uri="{FF2B5EF4-FFF2-40B4-BE49-F238E27FC236}"/>
            </a:extLst>
          </p:cNvPr>
          <p:cNvSpPr txBox="1"/>
          <p:nvPr/>
        </p:nvSpPr>
        <p:spPr>
          <a:xfrm>
            <a:off x="8773069" y="8522745"/>
            <a:ext cx="6530192" cy="3026470"/>
          </a:xfrm>
          <a:prstGeom prst="rect">
            <a:avLst/>
          </a:prstGeom>
          <a:solidFill>
            <a:srgbClr val="F2DC4B"/>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eaLnBrk="1" fontAlgn="auto">
              <a:spcBef>
                <a:spcPts val="0"/>
              </a:spcBef>
              <a:spcAft>
                <a:spcPts val="0"/>
              </a:spcAft>
              <a:defRPr/>
            </a:pPr>
            <a:r>
              <a:rPr lang="ru-RU" sz="10000" kern="0" dirty="0"/>
              <a:t>69</a:t>
            </a:r>
          </a:p>
          <a:p>
            <a:pPr algn="ctr" eaLnBrk="1" fontAlgn="auto">
              <a:spcBef>
                <a:spcPts val="0"/>
              </a:spcBef>
              <a:spcAft>
                <a:spcPts val="0"/>
              </a:spcAft>
              <a:defRPr/>
            </a:pPr>
            <a:r>
              <a:rPr lang="ru-RU" kern="0" dirty="0"/>
              <a:t>школ с низкими образовательными результатами  (ШНОР)</a:t>
            </a:r>
          </a:p>
        </p:txBody>
      </p:sp>
      <p:sp>
        <p:nvSpPr>
          <p:cNvPr id="19" name="TextBox 18">
            <a:extLst>
              <a:ext uri="{FF2B5EF4-FFF2-40B4-BE49-F238E27FC236}"/>
            </a:extLst>
          </p:cNvPr>
          <p:cNvSpPr txBox="1"/>
          <p:nvPr/>
        </p:nvSpPr>
        <p:spPr>
          <a:xfrm>
            <a:off x="15505982" y="8568912"/>
            <a:ext cx="6530192" cy="2934137"/>
          </a:xfrm>
          <a:prstGeom prst="rect">
            <a:avLst/>
          </a:prstGeom>
          <a:solidFill>
            <a:srgbClr val="F2DC4B"/>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eaLnBrk="1" fontAlgn="auto">
              <a:spcBef>
                <a:spcPts val="0"/>
              </a:spcBef>
              <a:spcAft>
                <a:spcPts val="0"/>
              </a:spcAft>
              <a:defRPr/>
            </a:pPr>
            <a:r>
              <a:rPr lang="ru-RU" sz="10000" kern="0" dirty="0"/>
              <a:t>52%</a:t>
            </a:r>
          </a:p>
          <a:p>
            <a:pPr algn="ctr" eaLnBrk="1" fontAlgn="auto">
              <a:spcBef>
                <a:spcPts val="0"/>
              </a:spcBef>
              <a:spcAft>
                <a:spcPts val="0"/>
              </a:spcAft>
              <a:defRPr/>
            </a:pPr>
            <a:r>
              <a:rPr lang="ru-RU" kern="0" dirty="0"/>
              <a:t>малокомплектные школы из сельской местности</a:t>
            </a:r>
          </a:p>
          <a:p>
            <a:pPr algn="ctr" eaLnBrk="1" fontAlgn="auto">
              <a:spcBef>
                <a:spcPts val="0"/>
              </a:spcBef>
              <a:spcAft>
                <a:spcPts val="0"/>
              </a:spcAft>
              <a:defRPr/>
            </a:pPr>
            <a:endParaRPr lang="ru-RU" sz="1400" kern="0" dirty="0"/>
          </a:p>
          <a:p>
            <a:pPr algn="ctr" eaLnBrk="1" fontAlgn="auto">
              <a:spcBef>
                <a:spcPts val="0"/>
              </a:spcBef>
              <a:spcAft>
                <a:spcPts val="0"/>
              </a:spcAft>
              <a:defRPr/>
            </a:pPr>
            <a:endParaRPr lang="ru-RU" sz="1000" kern="0" dirty="0"/>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a:extLst>
              <a:ext uri="{FF2B5EF4-FFF2-40B4-BE49-F238E27FC236}">
                <a16:creationId xmlns="" xmlns:a16="http://schemas.microsoft.com/office/drawing/2014/main" id="{373BA103-C120-4264-AE8C-723EA5DCC5E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eaLnBrk="1"/>
            <a:fld id="{2ED1BBB0-4AA3-4D96-82CF-22D06B5A6994}" type="slidenum">
              <a:rPr lang="ru-RU" altLang="nl-NL" sz="1400">
                <a:solidFill>
                  <a:srgbClr val="F0F0F0"/>
                </a:solidFill>
                <a:latin typeface="Arial" panose="020B0604020202020204" pitchFamily="34" charset="0"/>
                <a:cs typeface="Arial" panose="020B0604020202020204" pitchFamily="34" charset="0"/>
                <a:sym typeface="Arial" panose="020B0604020202020204" pitchFamily="34" charset="0"/>
              </a:rPr>
              <a:pPr eaLnBrk="1"/>
              <a:t>3</a:t>
            </a:fld>
            <a:endParaRPr lang="ru-RU" altLang="nl-NL" sz="140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2" name="Прямоугольник 11">
            <a:extLst>
              <a:ext uri="{FF2B5EF4-FFF2-40B4-BE49-F238E27FC236}">
                <a16:creationId xmlns="" xmlns:a16="http://schemas.microsoft.com/office/drawing/2014/main" id="{499CC089-CD47-4FEF-A459-69769C6DE46E}"/>
              </a:ext>
            </a:extLst>
          </p:cNvPr>
          <p:cNvSpPr/>
          <p:nvPr/>
        </p:nvSpPr>
        <p:spPr>
          <a:xfrm>
            <a:off x="916577" y="579923"/>
            <a:ext cx="21529086" cy="2462213"/>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wrap="square" lIns="0" tIns="0" rIns="0" bIns="0" spcCol="38100" anchor="ctr">
            <a:spAutoFit/>
          </a:bodyPr>
          <a:lstStyle/>
          <a:p>
            <a:pPr>
              <a:spcBef>
                <a:spcPts val="0"/>
              </a:spcBef>
              <a:spcAft>
                <a:spcPts val="0"/>
              </a:spcAft>
              <a:defRPr/>
            </a:pPr>
            <a:r>
              <a:rPr lang="ru-RU" sz="8000" dirty="0" smtClean="0">
                <a:solidFill>
                  <a:srgbClr val="002060"/>
                </a:solidFill>
                <a:ea typeface="+mn-lt"/>
                <a:cs typeface="+mn-lt"/>
              </a:rPr>
              <a:t>              Адресная поддержка, активизация скрытого потенциала</a:t>
            </a:r>
            <a:r>
              <a:rPr lang="ru-RU" sz="8000" dirty="0">
                <a:solidFill>
                  <a:srgbClr val="002060"/>
                </a:solidFill>
                <a:ea typeface="+mn-lt"/>
                <a:cs typeface="+mn-lt"/>
              </a:rPr>
              <a:t> </a:t>
            </a:r>
            <a:r>
              <a:rPr lang="ru-RU" sz="8000" dirty="0">
                <a:solidFill>
                  <a:srgbClr val="002060"/>
                </a:solidFill>
                <a:latin typeface="Helvetica Neue"/>
                <a:ea typeface="Helvetica Neue"/>
                <a:cs typeface="Helvetica Neue"/>
              </a:rPr>
              <a:t>​</a:t>
            </a:r>
            <a:endParaRPr lang="ru-RU" sz="6600" b="0" kern="0" dirty="0">
              <a:solidFill>
                <a:srgbClr val="002060"/>
              </a:solidFill>
            </a:endParaRPr>
          </a:p>
        </p:txBody>
      </p:sp>
      <p:grpSp>
        <p:nvGrpSpPr>
          <p:cNvPr id="6148" name="Group 1">
            <a:extLst>
              <a:ext uri="{FF2B5EF4-FFF2-40B4-BE49-F238E27FC236}">
                <a16:creationId xmlns="" xmlns:a16="http://schemas.microsoft.com/office/drawing/2014/main" id="{465F4C11-05E7-4C05-BD10-D37DAB6EAD4A}"/>
              </a:ext>
            </a:extLst>
          </p:cNvPr>
          <p:cNvGrpSpPr>
            <a:grpSpLocks/>
          </p:cNvGrpSpPr>
          <p:nvPr/>
        </p:nvGrpSpPr>
        <p:grpSpPr bwMode="auto">
          <a:xfrm>
            <a:off x="1196359" y="1039184"/>
            <a:ext cx="3416300" cy="1555141"/>
            <a:chOff x="2827866" y="3611670"/>
            <a:chExt cx="3416140" cy="1554359"/>
          </a:xfrm>
        </p:grpSpPr>
        <p:sp>
          <p:nvSpPr>
            <p:cNvPr id="6157" name="Placeholder Demo Text">
              <a:extLst>
                <a:ext uri="{FF2B5EF4-FFF2-40B4-BE49-F238E27FC236}">
                  <a16:creationId xmlns="" xmlns:a16="http://schemas.microsoft.com/office/drawing/2014/main" id="{583B9DE8-952F-4414-A28E-FD553F587FEA}"/>
                </a:ext>
              </a:extLst>
            </p:cNvPr>
            <p:cNvSpPr txBox="1">
              <a:spLocks noChangeArrowheads="1"/>
            </p:cNvSpPr>
            <p:nvPr/>
          </p:nvSpPr>
          <p:spPr bwMode="auto">
            <a:xfrm>
              <a:off x="2827866" y="3956050"/>
              <a:ext cx="102652" cy="120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t">
              <a:spAutoFit/>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eaLnBrk="1"/>
              <a:endParaRPr lang="ru-RU" altLang="nl-NL" sz="7200" dirty="0">
                <a:solidFill>
                  <a:schemeClr val="tx1"/>
                </a:solidFill>
                <a:latin typeface="Montserrat Bold"/>
                <a:ea typeface="Montserrat Bold" panose="00000800000000000000" pitchFamily="2" charset="0"/>
                <a:cs typeface="Montserrat Bold" panose="00000800000000000000" pitchFamily="2" charset="0"/>
              </a:endParaRPr>
            </a:p>
          </p:txBody>
        </p:sp>
        <p:sp>
          <p:nvSpPr>
            <p:cNvPr id="10" name="Rectangle">
              <a:extLst>
                <a:ext uri="{FF2B5EF4-FFF2-40B4-BE49-F238E27FC236}">
                  <a16:creationId xmlns="" xmlns:a16="http://schemas.microsoft.com/office/drawing/2014/main" id="{DE15131F-F923-4A52-A2AF-FA79D6D11AF9}"/>
                </a:ext>
              </a:extLst>
            </p:cNvPr>
            <p:cNvSpPr/>
            <p:nvPr/>
          </p:nvSpPr>
          <p:spPr>
            <a:xfrm>
              <a:off x="2921524" y="3611670"/>
              <a:ext cx="3322482" cy="144389"/>
            </a:xfrm>
            <a:prstGeom prst="rect">
              <a:avLst/>
            </a:prstGeom>
            <a:solidFill>
              <a:srgbClr val="002060"/>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9600" b="0" kern="0" dirty="0">
                <a:solidFill>
                  <a:srgbClr val="002060"/>
                </a:solidFill>
                <a:latin typeface="Arial Black" panose="020B0604020202020204" pitchFamily="34" charset="0"/>
                <a:ea typeface="+mn-ea"/>
                <a:cs typeface="Arial Black" panose="020B0604020202020204" pitchFamily="34" charset="0"/>
                <a:sym typeface="Helvetica Neue Medium"/>
              </a:endParaRPr>
            </a:p>
          </p:txBody>
        </p:sp>
      </p:grpSp>
      <p:sp>
        <p:nvSpPr>
          <p:cNvPr id="17" name="TextBox 16">
            <a:extLst>
              <a:ext uri="{FF2B5EF4-FFF2-40B4-BE49-F238E27FC236}">
                <a16:creationId xmlns="" xmlns:a16="http://schemas.microsoft.com/office/drawing/2014/main" id="{6F72FE20-713C-4A24-977A-946E01BD290E}"/>
              </a:ext>
            </a:extLst>
          </p:cNvPr>
          <p:cNvSpPr txBox="1"/>
          <p:nvPr/>
        </p:nvSpPr>
        <p:spPr>
          <a:xfrm>
            <a:off x="916577" y="3045661"/>
            <a:ext cx="22227392" cy="1949252"/>
          </a:xfrm>
          <a:prstGeom prst="rect">
            <a:avLst/>
          </a:prstGeom>
          <a:solidFill>
            <a:srgbClr val="F2DC4B"/>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p>
            <a:pPr>
              <a:spcBef>
                <a:spcPts val="0"/>
              </a:spcBef>
              <a:spcAft>
                <a:spcPts val="0"/>
              </a:spcAft>
              <a:defRPr/>
            </a:pPr>
            <a:r>
              <a:rPr lang="ru-RU" sz="4000" b="0" kern="0" dirty="0" smtClean="0">
                <a:solidFill>
                  <a:srgbClr val="FF0000"/>
                </a:solidFill>
              </a:rPr>
              <a:t>   Результаты </a:t>
            </a:r>
            <a:r>
              <a:rPr lang="en-US" sz="4000" b="0" kern="0" dirty="0" smtClean="0">
                <a:solidFill>
                  <a:srgbClr val="FF0000"/>
                </a:solidFill>
              </a:rPr>
              <a:t>PISA</a:t>
            </a:r>
            <a:r>
              <a:rPr lang="ru-RU" sz="4000" b="0" kern="0" dirty="0" smtClean="0">
                <a:solidFill>
                  <a:srgbClr val="FF0000"/>
                </a:solidFill>
              </a:rPr>
              <a:t>: </a:t>
            </a:r>
          </a:p>
          <a:p>
            <a:pPr algn="ctr">
              <a:spcBef>
                <a:spcPts val="0"/>
              </a:spcBef>
              <a:spcAft>
                <a:spcPts val="0"/>
              </a:spcAft>
              <a:defRPr/>
            </a:pPr>
            <a:r>
              <a:rPr lang="ru-RU" sz="4000" b="0" kern="0" dirty="0" smtClean="0">
                <a:solidFill>
                  <a:srgbClr val="002060"/>
                </a:solidFill>
              </a:rPr>
              <a:t>нет прямой зависимости между социальным классом, к которому принадлежит ребенок, и тем, насколько он будет успешен в учебе и позже – во взрослой жизни.</a:t>
            </a:r>
            <a:endParaRPr lang="ru-RU" sz="4000" b="0" kern="0" dirty="0">
              <a:solidFill>
                <a:srgbClr val="002060"/>
              </a:solidFill>
            </a:endParaRPr>
          </a:p>
        </p:txBody>
      </p:sp>
      <p:sp>
        <p:nvSpPr>
          <p:cNvPr id="11" name="TextBox 10">
            <a:extLst>
              <a:ext uri="{FF2B5EF4-FFF2-40B4-BE49-F238E27FC236}">
                <a16:creationId xmlns="" xmlns:a16="http://schemas.microsoft.com/office/drawing/2014/main" id="{6F72FE20-713C-4A24-977A-946E01BD290E}"/>
              </a:ext>
            </a:extLst>
          </p:cNvPr>
          <p:cNvSpPr txBox="1"/>
          <p:nvPr/>
        </p:nvSpPr>
        <p:spPr>
          <a:xfrm>
            <a:off x="1299016" y="5862084"/>
            <a:ext cx="22227392" cy="1949252"/>
          </a:xfrm>
          <a:prstGeom prst="rect">
            <a:avLst/>
          </a:prstGeom>
          <a:solidFill>
            <a:srgbClr val="F2DC4B"/>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p>
            <a:pPr algn="ctr">
              <a:spcBef>
                <a:spcPts val="0"/>
              </a:spcBef>
              <a:spcAft>
                <a:spcPts val="0"/>
              </a:spcAft>
              <a:defRPr/>
            </a:pPr>
            <a:r>
              <a:rPr lang="ru-RU" sz="4000" b="0" kern="0" dirty="0" smtClean="0">
                <a:solidFill>
                  <a:srgbClr val="002060"/>
                </a:solidFill>
              </a:rPr>
              <a:t>Степень взаимосвязи между социальным происхождением и качеством результатов обучения существенно варьируется в зависимости от системы образования, доказывая, что плохие результаты не являются неизбежными для учащихся из малообеспеченных семей. </a:t>
            </a:r>
            <a:endParaRPr lang="ru-RU" sz="4000" b="0" kern="0" dirty="0">
              <a:solidFill>
                <a:srgbClr val="002060"/>
              </a:solidFill>
            </a:endParaRPr>
          </a:p>
        </p:txBody>
      </p:sp>
      <p:sp>
        <p:nvSpPr>
          <p:cNvPr id="2" name="Скругленный прямоугольник 1"/>
          <p:cNvSpPr/>
          <p:nvPr/>
        </p:nvSpPr>
        <p:spPr>
          <a:xfrm>
            <a:off x="1689375" y="8115462"/>
            <a:ext cx="20681796" cy="4852392"/>
          </a:xfrm>
          <a:prstGeom prst="roundRect">
            <a:avLst/>
          </a:prstGeom>
          <a:solidFill>
            <a:srgbClr val="F2DC4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fontAlgn="auto" hangingPunct="0">
              <a:spcBef>
                <a:spcPts val="0"/>
              </a:spcBef>
              <a:spcAft>
                <a:spcPts val="0"/>
              </a:spcAft>
            </a:pPr>
            <a:r>
              <a:rPr lang="ru-RU" sz="10500" b="0" kern="0" dirty="0" smtClean="0">
                <a:solidFill>
                  <a:srgbClr val="FF0000"/>
                </a:solidFill>
                <a:latin typeface="Calibri"/>
                <a:cs typeface="Calibri"/>
              </a:rPr>
              <a:t>!</a:t>
            </a:r>
            <a:r>
              <a:rPr lang="ru-RU" sz="3600" b="0" kern="0" dirty="0" smtClean="0">
                <a:solidFill>
                  <a:srgbClr val="002060"/>
                </a:solidFill>
                <a:latin typeface="+mj-lt"/>
                <a:cs typeface="Calibri"/>
              </a:rPr>
              <a:t>В 2012 году при выполнении задач </a:t>
            </a:r>
            <a:r>
              <a:rPr lang="en-US" sz="3600" b="0" kern="0" dirty="0" smtClean="0">
                <a:solidFill>
                  <a:srgbClr val="002060"/>
                </a:solidFill>
                <a:latin typeface="+mj-lt"/>
                <a:cs typeface="Calibri"/>
              </a:rPr>
              <a:t>PISA</a:t>
            </a:r>
            <a:r>
              <a:rPr lang="ru-RU" sz="3600" b="0" kern="0" dirty="0" smtClean="0">
                <a:solidFill>
                  <a:srgbClr val="002060"/>
                </a:solidFill>
                <a:latin typeface="+mj-lt"/>
                <a:cs typeface="Calibri"/>
              </a:rPr>
              <a:t> 10% 15-летних учащихся из самых неблагополучных  семей Шанхая показали результаты по математике лучше, чем 10% учащихся из самых обеспеченных семей США и многих других стран. </a:t>
            </a:r>
            <a:r>
              <a:rPr lang="ru-RU" sz="3600" b="0" kern="0" dirty="0" smtClean="0">
                <a:solidFill>
                  <a:srgbClr val="FF0000"/>
                </a:solidFill>
                <a:latin typeface="+mj-lt"/>
                <a:cs typeface="Calibri"/>
              </a:rPr>
              <a:t> </a:t>
            </a:r>
            <a:r>
              <a:rPr lang="ru-RU" sz="3600" b="0" kern="0" dirty="0" smtClean="0">
                <a:solidFill>
                  <a:srgbClr val="002060"/>
                </a:solidFill>
                <a:latin typeface="+mj-lt"/>
                <a:cs typeface="Calibri"/>
              </a:rPr>
              <a:t>Дети из семей со сходными социально-экономическими условиями жизни могут демонстрировать значительные различия в успеваемости в зависимости от школы, которые они посещают, или страны, в которой живут. </a:t>
            </a:r>
            <a:endParaRPr kumimoji="0" lang="ru-RU" sz="3600" b="0" i="0" u="none" strike="noStrike" cap="none" spc="0" normalizeH="0" baseline="0" dirty="0">
              <a:ln>
                <a:noFill/>
              </a:ln>
              <a:solidFill>
                <a:srgbClr val="002060"/>
              </a:solidFill>
              <a:effectLst/>
              <a:uFillTx/>
              <a:latin typeface="+mj-lt"/>
              <a:ea typeface="+mn-ea"/>
              <a:cs typeface="+mn-cs"/>
              <a:sym typeface="Helvetica Neue Medium"/>
            </a:endParaRPr>
          </a:p>
        </p:txBody>
      </p:sp>
    </p:spTree>
    <p:extLst>
      <p:ext uri="{BB962C8B-B14F-4D97-AF65-F5344CB8AC3E}">
        <p14:creationId xmlns:p14="http://schemas.microsoft.com/office/powerpoint/2010/main" val="2116640711"/>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Прямоугольник 63">
            <a:extLst>
              <a:ext uri="{FF2B5EF4-FFF2-40B4-BE49-F238E27FC236}"/>
            </a:extLst>
          </p:cNvPr>
          <p:cNvSpPr/>
          <p:nvPr/>
        </p:nvSpPr>
        <p:spPr>
          <a:xfrm>
            <a:off x="1293813" y="1104900"/>
            <a:ext cx="2419350" cy="830263"/>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eaLnBrk="1" fontAlgn="auto">
              <a:spcBef>
                <a:spcPts val="0"/>
              </a:spcBef>
              <a:spcAft>
                <a:spcPts val="0"/>
              </a:spcAft>
              <a:defRPr/>
            </a:pPr>
            <a:endParaRPr lang="ru-RU" sz="5400" b="0" kern="0" dirty="0">
              <a:solidFill>
                <a:srgbClr val="FFFFFF"/>
              </a:solidFill>
              <a:sym typeface="Helvetica Neue Medium"/>
            </a:endParaRPr>
          </a:p>
        </p:txBody>
      </p:sp>
      <p:grpSp>
        <p:nvGrpSpPr>
          <p:cNvPr id="2" name="Группа 33"/>
          <p:cNvGrpSpPr>
            <a:grpSpLocks/>
          </p:cNvGrpSpPr>
          <p:nvPr/>
        </p:nvGrpSpPr>
        <p:grpSpPr bwMode="auto">
          <a:xfrm>
            <a:off x="18103850" y="2447925"/>
            <a:ext cx="4151313" cy="5603875"/>
            <a:chOff x="19208051" y="1135477"/>
            <a:chExt cx="3825586" cy="5605200"/>
          </a:xfrm>
        </p:grpSpPr>
        <p:sp>
          <p:nvSpPr>
            <p:cNvPr id="40" name="Picture Placeholder 4">
              <a:extLst>
                <a:ext uri="{FF2B5EF4-FFF2-40B4-BE49-F238E27FC236}"/>
              </a:extLst>
            </p:cNvPr>
            <p:cNvSpPr txBox="1">
              <a:spLocks/>
            </p:cNvSpPr>
            <p:nvPr/>
          </p:nvSpPr>
          <p:spPr>
            <a:xfrm>
              <a:off x="19208051" y="1135477"/>
              <a:ext cx="3809493" cy="5605200"/>
            </a:xfrm>
            <a:prstGeom prst="roundRect">
              <a:avLst>
                <a:gd name="adj" fmla="val 5579"/>
              </a:avLst>
            </a:prstGeom>
            <a:solidFill>
              <a:schemeClr val="bg2">
                <a:lumMod val="90000"/>
              </a:schemeClr>
            </a:solidFill>
          </p:spPr>
        </p:sp>
        <p:pic>
          <p:nvPicPr>
            <p:cNvPr id="33" name="Рисунок 32">
              <a:extLst>
                <a:ext uri="{FF2B5EF4-FFF2-40B4-BE49-F238E27FC236}"/>
              </a:extLst>
            </p:cNvPr>
            <p:cNvPicPr>
              <a:picLocks noChangeAspect="1"/>
            </p:cNvPicPr>
            <p:nvPr/>
          </p:nvPicPr>
          <p:blipFill>
            <a:blip r:embed="rId3" cstate="print">
              <a:extLst/>
            </a:blip>
            <a:stretch>
              <a:fillRect/>
            </a:stretch>
          </p:blipFill>
          <p:spPr>
            <a:xfrm>
              <a:off x="19273117" y="1232977"/>
              <a:ext cx="3760520" cy="5410200"/>
            </a:xfrm>
            <a:prstGeom prst="rect">
              <a:avLst/>
            </a:prstGeom>
            <a:ln>
              <a:noFill/>
            </a:ln>
            <a:effectLst>
              <a:softEdge rad="112500"/>
            </a:effectLst>
          </p:spPr>
        </p:pic>
      </p:grpSp>
      <p:pic>
        <p:nvPicPr>
          <p:cNvPr id="15" name="Рисунок 14">
            <a:extLst>
              <a:ext uri="{FF2B5EF4-FFF2-40B4-BE49-F238E27FC236}"/>
            </a:extLst>
          </p:cNvPr>
          <p:cNvPicPr>
            <a:picLocks noGrp="1" noChangeAspect="1"/>
          </p:cNvPicPr>
          <p:nvPr>
            <p:ph type="pic" sz="quarter" idx="11"/>
          </p:nvPr>
        </p:nvPicPr>
        <p:blipFill>
          <a:blip r:embed="rId4" cstate="print">
            <a:extLst/>
          </a:blip>
          <a:srcRect l="27487" r="27487"/>
          <a:stretch>
            <a:fillRect/>
          </a:stretch>
        </p:blipFill>
        <p:spPr>
          <a:xfrm>
            <a:off x="4892168" y="2447177"/>
            <a:ext cx="3808413" cy="5640451"/>
          </a:xfrm>
          <a:prstGeom prst="roundRect">
            <a:avLst>
              <a:gd name="adj" fmla="val 5070"/>
            </a:avLst>
          </a:prstGeom>
        </p:spPr>
      </p:pic>
      <p:pic>
        <p:nvPicPr>
          <p:cNvPr id="13" name="Рисунок 12">
            <a:extLst>
              <a:ext uri="{FF2B5EF4-FFF2-40B4-BE49-F238E27FC236}"/>
            </a:extLst>
          </p:cNvPr>
          <p:cNvPicPr>
            <a:picLocks noGrp="1" noChangeAspect="1"/>
          </p:cNvPicPr>
          <p:nvPr>
            <p:ph type="pic" sz="quarter" idx="10"/>
          </p:nvPr>
        </p:nvPicPr>
        <p:blipFill>
          <a:blip r:embed="rId5" cstate="print">
            <a:extLst/>
          </a:blip>
          <a:srcRect l="16015" r="16015"/>
          <a:stretch>
            <a:fillRect/>
          </a:stretch>
        </p:blipFill>
        <p:spPr>
          <a:xfrm>
            <a:off x="13683079" y="2490829"/>
            <a:ext cx="3810000" cy="5605462"/>
          </a:xfrm>
          <a:prstGeom prst="roundRect">
            <a:avLst>
              <a:gd name="adj" fmla="val 5375"/>
            </a:avLst>
          </a:prstGeom>
        </p:spPr>
      </p:pic>
      <p:pic>
        <p:nvPicPr>
          <p:cNvPr id="31" name="Рисунок 30">
            <a:extLst>
              <a:ext uri="{FF2B5EF4-FFF2-40B4-BE49-F238E27FC236}"/>
            </a:extLst>
          </p:cNvPr>
          <p:cNvPicPr>
            <a:picLocks noGrp="1" noChangeAspect="1"/>
          </p:cNvPicPr>
          <p:nvPr>
            <p:ph type="pic" sz="quarter" idx="12"/>
          </p:nvPr>
        </p:nvPicPr>
        <p:blipFill>
          <a:blip r:embed="rId6" cstate="print">
            <a:extLst/>
          </a:blip>
          <a:srcRect l="16020" r="16020"/>
          <a:stretch>
            <a:fillRect/>
          </a:stretch>
        </p:blipFill>
        <p:spPr>
          <a:xfrm>
            <a:off x="9296505" y="2490829"/>
            <a:ext cx="3808412" cy="5561874"/>
          </a:xfrm>
          <a:prstGeom prst="roundRect">
            <a:avLst>
              <a:gd name="adj" fmla="val 5172"/>
            </a:avLst>
          </a:prstGeom>
        </p:spPr>
      </p:pic>
      <p:pic>
        <p:nvPicPr>
          <p:cNvPr id="27" name="Рисунок 26">
            <a:extLst>
              <a:ext uri="{FF2B5EF4-FFF2-40B4-BE49-F238E27FC236}"/>
            </a:extLst>
          </p:cNvPr>
          <p:cNvPicPr>
            <a:picLocks noGrp="1" noChangeAspect="1"/>
          </p:cNvPicPr>
          <p:nvPr>
            <p:ph type="pic" sz="quarter" idx="13"/>
          </p:nvPr>
        </p:nvPicPr>
        <p:blipFill>
          <a:blip r:embed="rId7" cstate="print">
            <a:extLst/>
          </a:blip>
          <a:srcRect l="16020" r="16020"/>
          <a:stretch>
            <a:fillRect/>
          </a:stretch>
        </p:blipFill>
        <p:spPr>
          <a:xfrm>
            <a:off x="530221" y="2447177"/>
            <a:ext cx="3847999" cy="5108725"/>
          </a:xfrm>
          <a:prstGeom prst="roundRect">
            <a:avLst>
              <a:gd name="adj" fmla="val 5579"/>
            </a:avLst>
          </a:prstGeom>
        </p:spPr>
      </p:pic>
      <p:sp>
        <p:nvSpPr>
          <p:cNvPr id="9224" name="Slide Number"/>
          <p:cNvSpPr>
            <a:spLocks noGrp="1"/>
          </p:cNvSpPr>
          <p:nvPr>
            <p:ph type="sldNum" sz="quarter" idx="20"/>
          </p:nvPr>
        </p:nvSpPr>
        <p:spPr>
          <a:noFill/>
        </p:spPr>
        <p:txBody>
          <a:bodyPr/>
          <a:lstStyle/>
          <a:p>
            <a:fld id="{9A74F428-9095-4F7F-B0CD-5DAD22E44AA7}" type="slidenum">
              <a:rPr lang="ru-RU" altLang="ru-RU" smtClean="0"/>
              <a:pPr/>
              <a:t>30</a:t>
            </a:fld>
            <a:endParaRPr lang="ru-RU" altLang="ru-RU" smtClean="0"/>
          </a:p>
        </p:txBody>
      </p:sp>
      <p:grpSp>
        <p:nvGrpSpPr>
          <p:cNvPr id="3" name="Group 16"/>
          <p:cNvGrpSpPr>
            <a:grpSpLocks/>
          </p:cNvGrpSpPr>
          <p:nvPr/>
        </p:nvGrpSpPr>
        <p:grpSpPr bwMode="auto">
          <a:xfrm>
            <a:off x="2152650" y="11483975"/>
            <a:ext cx="15511463" cy="1606550"/>
            <a:chOff x="18003398" y="9091111"/>
            <a:chExt cx="2378950" cy="1605173"/>
          </a:xfrm>
        </p:grpSpPr>
        <p:sp>
          <p:nvSpPr>
            <p:cNvPr id="352" name="Rectangle">
              <a:extLst>
                <a:ext uri="{FF2B5EF4-FFF2-40B4-BE49-F238E27FC236}"/>
              </a:extLst>
            </p:cNvPr>
            <p:cNvSpPr/>
            <p:nvPr/>
          </p:nvSpPr>
          <p:spPr>
            <a:xfrm>
              <a:off x="18083013" y="9091111"/>
              <a:ext cx="2000840" cy="144339"/>
            </a:xfrm>
            <a:prstGeom prst="rect">
              <a:avLst/>
            </a:prstGeom>
            <a:solidFill>
              <a:schemeClr val="accent1"/>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9244" name="MANAGER"/>
            <p:cNvSpPr>
              <a:spLocks noChangeArrowheads="1"/>
            </p:cNvSpPr>
            <p:nvPr/>
          </p:nvSpPr>
          <p:spPr bwMode="auto">
            <a:xfrm>
              <a:off x="18003398" y="9325860"/>
              <a:ext cx="2378950" cy="1370424"/>
            </a:xfrm>
            <a:custGeom>
              <a:avLst/>
              <a:gdLst>
                <a:gd name="T0" fmla="*/ 2147483647 w 21600"/>
                <a:gd name="T1" fmla="*/ 685212 h 1370424"/>
                <a:gd name="T2" fmla="*/ 2147483647 w 21600"/>
                <a:gd name="T3" fmla="*/ 685212 h 1370424"/>
                <a:gd name="T4" fmla="*/ 2147483647 w 21600"/>
                <a:gd name="T5" fmla="*/ 685212 h 1370424"/>
                <a:gd name="T6" fmla="*/ 2147483647 w 21600"/>
                <a:gd name="T7" fmla="*/ 685212 h 1370424"/>
                <a:gd name="T8" fmla="*/ 0 60000 65536"/>
                <a:gd name="T9" fmla="*/ 5898240 60000 65536"/>
                <a:gd name="T10" fmla="*/ 11796480 60000 65536"/>
                <a:gd name="T11" fmla="*/ 17694720 60000 65536"/>
                <a:gd name="T12" fmla="*/ 0 w 21600"/>
                <a:gd name="T13" fmla="*/ 0 h 1370424"/>
                <a:gd name="T14" fmla="*/ 21600 w 21600"/>
                <a:gd name="T15" fmla="*/ 1370424 h 1370424"/>
              </a:gdLst>
              <a:ahLst/>
              <a:cxnLst>
                <a:cxn ang="T8">
                  <a:pos x="T0" y="T1"/>
                </a:cxn>
                <a:cxn ang="T9">
                  <a:pos x="T2" y="T3"/>
                </a:cxn>
                <a:cxn ang="T10">
                  <a:pos x="T4" y="T5"/>
                </a:cxn>
                <a:cxn ang="T11">
                  <a:pos x="T6" y="T7"/>
                </a:cxn>
              </a:cxnLst>
              <a:rect l="T12" t="T13" r="T14" b="T15"/>
              <a:pathLst>
                <a:path w="21600" h="1370424" extrusionOk="0">
                  <a:moveTo>
                    <a:pt x="0" y="0"/>
                  </a:moveTo>
                  <a:lnTo>
                    <a:pt x="21600" y="0"/>
                  </a:lnTo>
                  <a:lnTo>
                    <a:pt x="0" y="0"/>
                  </a:lnTo>
                  <a:close/>
                </a:path>
              </a:pathLst>
            </a:custGeom>
            <a:noFill/>
            <a:ln w="12700">
              <a:noFill/>
              <a:miter lim="400000"/>
              <a:headEnd/>
              <a:tailEnd/>
            </a:ln>
          </p:spPr>
          <p:txBody>
            <a:bodyPr lIns="50800" tIns="50800" rIns="50800" bIns="50800">
              <a:spAutoFit/>
            </a:bodyPr>
            <a:lstStyle/>
            <a:p>
              <a:pPr algn="ctr" defTabSz="457200" eaLnBrk="1">
                <a:lnSpc>
                  <a:spcPct val="120000"/>
                </a:lnSpc>
              </a:pPr>
              <a:r>
                <a:rPr lang="ru-RU" altLang="ru-RU" sz="3600">
                  <a:solidFill>
                    <a:schemeClr val="tx1"/>
                  </a:solidFill>
                  <a:latin typeface="Arial" pitchFamily="34" charset="0"/>
                  <a:cs typeface="Arial" pitchFamily="34" charset="0"/>
                  <a:sym typeface="Arial" pitchFamily="34" charset="0"/>
                </a:rPr>
                <a:t>ПРОГРАММА КОМПЛЕКСНОГО МЕТОДИЧЕСКОГО СОПРОВОЖДЕНИЯ ШНОР</a:t>
              </a:r>
            </a:p>
          </p:txBody>
        </p:sp>
      </p:grpSp>
      <p:grpSp>
        <p:nvGrpSpPr>
          <p:cNvPr id="4" name="Group 21"/>
          <p:cNvGrpSpPr>
            <a:grpSpLocks/>
          </p:cNvGrpSpPr>
          <p:nvPr/>
        </p:nvGrpSpPr>
        <p:grpSpPr bwMode="auto">
          <a:xfrm>
            <a:off x="550863" y="5149850"/>
            <a:ext cx="3827462" cy="6094413"/>
            <a:chOff x="704077" y="6584046"/>
            <a:chExt cx="3909948" cy="6094026"/>
          </a:xfrm>
        </p:grpSpPr>
        <p:sp>
          <p:nvSpPr>
            <p:cNvPr id="47" name="Freeform 46">
              <a:extLst>
                <a:ext uri="{FF2B5EF4-FFF2-40B4-BE49-F238E27FC236}"/>
              </a:extLst>
            </p:cNvPr>
            <p:cNvSpPr/>
            <p:nvPr/>
          </p:nvSpPr>
          <p:spPr>
            <a:xfrm>
              <a:off x="704077" y="6584046"/>
              <a:ext cx="3909948" cy="6094026"/>
            </a:xfrm>
            <a:custGeom>
              <a:avLst/>
              <a:gdLst>
                <a:gd name="connsiteX0" fmla="*/ 0 w 3807620"/>
                <a:gd name="connsiteY0" fmla="*/ 0 h 2650742"/>
                <a:gd name="connsiteX1" fmla="*/ 856866 w 3807620"/>
                <a:gd name="connsiteY1" fmla="*/ 856866 h 2650742"/>
                <a:gd name="connsiteX2" fmla="*/ 3807620 w 3807620"/>
                <a:gd name="connsiteY2" fmla="*/ 856866 h 2650742"/>
                <a:gd name="connsiteX3" fmla="*/ 3807620 w 3807620"/>
                <a:gd name="connsiteY3" fmla="*/ 2341548 h 2650742"/>
                <a:gd name="connsiteX4" fmla="*/ 3792460 w 3807620"/>
                <a:gd name="connsiteY4" fmla="*/ 2522929 h 2650742"/>
                <a:gd name="connsiteX5" fmla="*/ 3680171 w 3807620"/>
                <a:gd name="connsiteY5" fmla="*/ 2635295 h 2650742"/>
                <a:gd name="connsiteX6" fmla="*/ 3498780 w 3807620"/>
                <a:gd name="connsiteY6" fmla="*/ 2650742 h 2650742"/>
                <a:gd name="connsiteX7" fmla="*/ 309193 w 3807620"/>
                <a:gd name="connsiteY7" fmla="*/ 2650742 h 2650742"/>
                <a:gd name="connsiteX8" fmla="*/ 127802 w 3807620"/>
                <a:gd name="connsiteY8" fmla="*/ 2635295 h 2650742"/>
                <a:gd name="connsiteX9" fmla="*/ 15513 w 3807620"/>
                <a:gd name="connsiteY9" fmla="*/ 2522929 h 2650742"/>
                <a:gd name="connsiteX10" fmla="*/ 0 w 3807620"/>
                <a:gd name="connsiteY10" fmla="*/ 2341548 h 2650742"/>
                <a:gd name="connsiteX11" fmla="*/ 0 w 3807620"/>
                <a:gd name="connsiteY11" fmla="*/ 1270001 h 2650742"/>
                <a:gd name="connsiteX12" fmla="*/ 0 w 3807620"/>
                <a:gd name="connsiteY12" fmla="*/ 856866 h 26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07620" h="2650742">
                  <a:moveTo>
                    <a:pt x="0" y="0"/>
                  </a:moveTo>
                  <a:lnTo>
                    <a:pt x="856866" y="856866"/>
                  </a:lnTo>
                  <a:lnTo>
                    <a:pt x="3807620" y="856866"/>
                  </a:lnTo>
                  <a:lnTo>
                    <a:pt x="3807620" y="2341548"/>
                  </a:lnTo>
                  <a:cubicBezTo>
                    <a:pt x="3807620" y="2432238"/>
                    <a:pt x="3807620" y="2486636"/>
                    <a:pt x="3792460" y="2522929"/>
                  </a:cubicBezTo>
                  <a:cubicBezTo>
                    <a:pt x="3773422" y="2575250"/>
                    <a:pt x="3732525" y="2616193"/>
                    <a:pt x="3680171" y="2635295"/>
                  </a:cubicBezTo>
                  <a:cubicBezTo>
                    <a:pt x="3643857" y="2650410"/>
                    <a:pt x="3589563" y="2650742"/>
                    <a:pt x="3498780" y="2650742"/>
                  </a:cubicBezTo>
                  <a:lnTo>
                    <a:pt x="309193" y="2650742"/>
                  </a:lnTo>
                  <a:cubicBezTo>
                    <a:pt x="218409" y="2650742"/>
                    <a:pt x="164116" y="2650410"/>
                    <a:pt x="127802" y="2635295"/>
                  </a:cubicBezTo>
                  <a:cubicBezTo>
                    <a:pt x="75447" y="2616193"/>
                    <a:pt x="34551" y="2575250"/>
                    <a:pt x="15513" y="2522929"/>
                  </a:cubicBezTo>
                  <a:cubicBezTo>
                    <a:pt x="353" y="2486636"/>
                    <a:pt x="0" y="2432238"/>
                    <a:pt x="0" y="2341548"/>
                  </a:cubicBezTo>
                  <a:lnTo>
                    <a:pt x="0" y="1270001"/>
                  </a:lnTo>
                  <a:lnTo>
                    <a:pt x="0" y="856866"/>
                  </a:lnTo>
                  <a:close/>
                </a:path>
              </a:pathLst>
            </a:custGeom>
            <a:solidFill>
              <a:srgbClr val="002060"/>
            </a:solidFill>
            <a:ln w="12700">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9242" name="Mary…"/>
            <p:cNvSpPr txBox="1">
              <a:spLocks noChangeArrowheads="1"/>
            </p:cNvSpPr>
            <p:nvPr/>
          </p:nvSpPr>
          <p:spPr bwMode="auto">
            <a:xfrm>
              <a:off x="704077" y="8989817"/>
              <a:ext cx="3909947" cy="3241913"/>
            </a:xfrm>
            <a:prstGeom prst="rect">
              <a:avLst/>
            </a:prstGeom>
            <a:solidFill>
              <a:srgbClr val="002060"/>
            </a:solidFill>
            <a:ln w="12700">
              <a:noFill/>
              <a:miter lim="400000"/>
              <a:headEnd/>
              <a:tailEnd/>
            </a:ln>
          </p:spPr>
          <p:txBody>
            <a:bodyPr lIns="50800" tIns="50800" rIns="50800" bIns="50800">
              <a:spAutoFit/>
            </a:bodyPr>
            <a:lstStyle/>
            <a:p>
              <a:pPr defTabSz="457200" eaLnBrk="1"/>
              <a:r>
                <a:rPr lang="ru-RU" altLang="ru-RU" sz="3400" b="0">
                  <a:solidFill>
                    <a:schemeClr val="bg1"/>
                  </a:solidFill>
                  <a:latin typeface="Montserrat Bold"/>
                  <a:ea typeface="Montserrat Bold"/>
                  <a:cs typeface="Montserrat Bold"/>
                  <a:sym typeface="Montserrat Bold"/>
                </a:rPr>
                <a:t>Наличие ШНОР, низкий уровень понимания руководством ОО путей выхода из данного статуса</a:t>
              </a:r>
            </a:p>
          </p:txBody>
        </p:sp>
      </p:grpSp>
      <p:grpSp>
        <p:nvGrpSpPr>
          <p:cNvPr id="5" name="Group 22">
            <a:extLst>
              <a:ext uri="{FF2B5EF4-FFF2-40B4-BE49-F238E27FC236}"/>
            </a:extLst>
          </p:cNvPr>
          <p:cNvGrpSpPr/>
          <p:nvPr/>
        </p:nvGrpSpPr>
        <p:grpSpPr>
          <a:xfrm>
            <a:off x="4901842" y="5150131"/>
            <a:ext cx="3807620" cy="6094027"/>
            <a:chOff x="7866156" y="5250740"/>
            <a:chExt cx="3807620" cy="2650742"/>
          </a:xfrm>
          <a:solidFill>
            <a:srgbClr val="002060"/>
          </a:solidFill>
        </p:grpSpPr>
        <p:sp>
          <p:nvSpPr>
            <p:cNvPr id="48" name="Freeform 47">
              <a:extLst>
                <a:ext uri="{FF2B5EF4-FFF2-40B4-BE49-F238E27FC236}"/>
              </a:extLst>
            </p:cNvPr>
            <p:cNvSpPr/>
            <p:nvPr/>
          </p:nvSpPr>
          <p:spPr>
            <a:xfrm>
              <a:off x="7866156" y="5250740"/>
              <a:ext cx="3807620" cy="2650742"/>
            </a:xfrm>
            <a:custGeom>
              <a:avLst/>
              <a:gdLst>
                <a:gd name="connsiteX0" fmla="*/ 0 w 3807620"/>
                <a:gd name="connsiteY0" fmla="*/ 0 h 2650742"/>
                <a:gd name="connsiteX1" fmla="*/ 856866 w 3807620"/>
                <a:gd name="connsiteY1" fmla="*/ 856866 h 2650742"/>
                <a:gd name="connsiteX2" fmla="*/ 3807620 w 3807620"/>
                <a:gd name="connsiteY2" fmla="*/ 856866 h 2650742"/>
                <a:gd name="connsiteX3" fmla="*/ 3807620 w 3807620"/>
                <a:gd name="connsiteY3" fmla="*/ 2341548 h 2650742"/>
                <a:gd name="connsiteX4" fmla="*/ 3792460 w 3807620"/>
                <a:gd name="connsiteY4" fmla="*/ 2522929 h 2650742"/>
                <a:gd name="connsiteX5" fmla="*/ 3680170 w 3807620"/>
                <a:gd name="connsiteY5" fmla="*/ 2635295 h 2650742"/>
                <a:gd name="connsiteX6" fmla="*/ 3498780 w 3807620"/>
                <a:gd name="connsiteY6" fmla="*/ 2650742 h 2650742"/>
                <a:gd name="connsiteX7" fmla="*/ 309193 w 3807620"/>
                <a:gd name="connsiteY7" fmla="*/ 2650742 h 2650742"/>
                <a:gd name="connsiteX8" fmla="*/ 127802 w 3807620"/>
                <a:gd name="connsiteY8" fmla="*/ 2635295 h 2650742"/>
                <a:gd name="connsiteX9" fmla="*/ 15513 w 3807620"/>
                <a:gd name="connsiteY9" fmla="*/ 2522929 h 2650742"/>
                <a:gd name="connsiteX10" fmla="*/ 0 w 3807620"/>
                <a:gd name="connsiteY10" fmla="*/ 2341548 h 2650742"/>
                <a:gd name="connsiteX11" fmla="*/ 0 w 3807620"/>
                <a:gd name="connsiteY11" fmla="*/ 1270001 h 2650742"/>
                <a:gd name="connsiteX12" fmla="*/ 0 w 3807620"/>
                <a:gd name="connsiteY12" fmla="*/ 856866 h 26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07620" h="2650742">
                  <a:moveTo>
                    <a:pt x="0" y="0"/>
                  </a:moveTo>
                  <a:lnTo>
                    <a:pt x="856866" y="856866"/>
                  </a:lnTo>
                  <a:lnTo>
                    <a:pt x="3807620" y="856866"/>
                  </a:lnTo>
                  <a:lnTo>
                    <a:pt x="3807620" y="2341548"/>
                  </a:lnTo>
                  <a:cubicBezTo>
                    <a:pt x="3807620" y="2432238"/>
                    <a:pt x="3807620" y="2486636"/>
                    <a:pt x="3792460" y="2522929"/>
                  </a:cubicBezTo>
                  <a:cubicBezTo>
                    <a:pt x="3773422" y="2575250"/>
                    <a:pt x="3732525" y="2616193"/>
                    <a:pt x="3680170" y="2635295"/>
                  </a:cubicBezTo>
                  <a:cubicBezTo>
                    <a:pt x="3643857" y="2650410"/>
                    <a:pt x="3589563" y="2650742"/>
                    <a:pt x="3498780" y="2650742"/>
                  </a:cubicBezTo>
                  <a:lnTo>
                    <a:pt x="309193" y="2650742"/>
                  </a:lnTo>
                  <a:cubicBezTo>
                    <a:pt x="218410" y="2650742"/>
                    <a:pt x="164116" y="2650410"/>
                    <a:pt x="127802" y="2635295"/>
                  </a:cubicBezTo>
                  <a:cubicBezTo>
                    <a:pt x="75448" y="2616193"/>
                    <a:pt x="34551" y="2575250"/>
                    <a:pt x="15513" y="2522929"/>
                  </a:cubicBezTo>
                  <a:cubicBezTo>
                    <a:pt x="353" y="2486636"/>
                    <a:pt x="0" y="2432238"/>
                    <a:pt x="0" y="2341548"/>
                  </a:cubicBezTo>
                  <a:lnTo>
                    <a:pt x="0" y="1270001"/>
                  </a:lnTo>
                  <a:lnTo>
                    <a:pt x="0" y="856866"/>
                  </a:lnTo>
                  <a:close/>
                </a:path>
              </a:pathLst>
            </a:custGeom>
            <a:grpFill/>
            <a:ln w="12700">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356" name="Max…">
              <a:extLst>
                <a:ext uri="{FF2B5EF4-FFF2-40B4-BE49-F238E27FC236}"/>
              </a:extLst>
            </p:cNvPr>
            <p:cNvSpPr txBox="1"/>
            <p:nvPr/>
          </p:nvSpPr>
          <p:spPr>
            <a:xfrm>
              <a:off x="8113604" y="6212758"/>
              <a:ext cx="3163554" cy="1249497"/>
            </a:xfrm>
            <a:prstGeom prst="rect">
              <a:avLst/>
            </a:prstGeom>
            <a:grpFill/>
            <a:ln w="12700">
              <a:miter lim="400000"/>
            </a:ln>
            <a:extLst>
              <a:ext uri="{C572A759-6A51-4108-AA02-DFA0A04FC94B}"/>
            </a:extLst>
          </p:spPr>
          <p:txBody>
            <a:bodyPr lIns="50800" tIns="50800" rIns="50800" bIns="50800">
              <a:spAutoFit/>
            </a:bodyPr>
            <a:lstStyle/>
            <a:p>
              <a:pPr defTabSz="457200" eaLnBrk="1" fontAlgn="auto">
                <a:spcBef>
                  <a:spcPts val="0"/>
                </a:spcBef>
                <a:spcAft>
                  <a:spcPts val="0"/>
                </a:spcAft>
                <a:defRPr sz="3600" b="0">
                  <a:solidFill>
                    <a:srgbClr val="242423"/>
                  </a:solidFill>
                  <a:latin typeface="Montserrat Bold"/>
                  <a:ea typeface="Montserrat Bold"/>
                  <a:cs typeface="Montserrat Bold"/>
                  <a:sym typeface="Montserrat Bold"/>
                </a:defRPr>
              </a:pPr>
              <a:r>
                <a:rPr lang="ru-RU" sz="3600" b="0" kern="0" dirty="0">
                  <a:solidFill>
                    <a:schemeClr val="bg1"/>
                  </a:solidFill>
                  <a:latin typeface="Montserrat Bold"/>
                  <a:ea typeface="Montserrat Bold"/>
                  <a:cs typeface="Montserrat Bold"/>
                  <a:sym typeface="Montserrat Bold"/>
                </a:rPr>
                <a:t>Низкий уровень материально – технического оснащения </a:t>
              </a:r>
              <a:endParaRPr sz="3600" b="0" kern="0" dirty="0">
                <a:solidFill>
                  <a:schemeClr val="bg1"/>
                </a:solidFill>
                <a:latin typeface="Montserrat Bold"/>
                <a:ea typeface="Montserrat Bold"/>
                <a:cs typeface="Montserrat Bold"/>
                <a:sym typeface="Montserrat Bold"/>
              </a:endParaRPr>
            </a:p>
          </p:txBody>
        </p:sp>
      </p:grpSp>
      <p:grpSp>
        <p:nvGrpSpPr>
          <p:cNvPr id="6" name="Group 23"/>
          <p:cNvGrpSpPr>
            <a:grpSpLocks/>
          </p:cNvGrpSpPr>
          <p:nvPr/>
        </p:nvGrpSpPr>
        <p:grpSpPr bwMode="auto">
          <a:xfrm>
            <a:off x="9323388" y="5149850"/>
            <a:ext cx="3808412" cy="6094413"/>
            <a:chOff x="12748857" y="5847201"/>
            <a:chExt cx="3807620" cy="2650742"/>
          </a:xfrm>
        </p:grpSpPr>
        <p:sp>
          <p:nvSpPr>
            <p:cNvPr id="49" name="Freeform 48">
              <a:extLst>
                <a:ext uri="{FF2B5EF4-FFF2-40B4-BE49-F238E27FC236}"/>
              </a:extLst>
            </p:cNvPr>
            <p:cNvSpPr/>
            <p:nvPr/>
          </p:nvSpPr>
          <p:spPr>
            <a:xfrm>
              <a:off x="12748857" y="5847201"/>
              <a:ext cx="3807620" cy="2650742"/>
            </a:xfrm>
            <a:custGeom>
              <a:avLst/>
              <a:gdLst>
                <a:gd name="connsiteX0" fmla="*/ 0 w 3807620"/>
                <a:gd name="connsiteY0" fmla="*/ 0 h 2650742"/>
                <a:gd name="connsiteX1" fmla="*/ 856866 w 3807620"/>
                <a:gd name="connsiteY1" fmla="*/ 856866 h 2650742"/>
                <a:gd name="connsiteX2" fmla="*/ 3807620 w 3807620"/>
                <a:gd name="connsiteY2" fmla="*/ 856866 h 2650742"/>
                <a:gd name="connsiteX3" fmla="*/ 3807620 w 3807620"/>
                <a:gd name="connsiteY3" fmla="*/ 2341548 h 2650742"/>
                <a:gd name="connsiteX4" fmla="*/ 3792460 w 3807620"/>
                <a:gd name="connsiteY4" fmla="*/ 2522929 h 2650742"/>
                <a:gd name="connsiteX5" fmla="*/ 3680170 w 3807620"/>
                <a:gd name="connsiteY5" fmla="*/ 2635295 h 2650742"/>
                <a:gd name="connsiteX6" fmla="*/ 3498780 w 3807620"/>
                <a:gd name="connsiteY6" fmla="*/ 2650742 h 2650742"/>
                <a:gd name="connsiteX7" fmla="*/ 309193 w 3807620"/>
                <a:gd name="connsiteY7" fmla="*/ 2650742 h 2650742"/>
                <a:gd name="connsiteX8" fmla="*/ 127802 w 3807620"/>
                <a:gd name="connsiteY8" fmla="*/ 2635295 h 2650742"/>
                <a:gd name="connsiteX9" fmla="*/ 15513 w 3807620"/>
                <a:gd name="connsiteY9" fmla="*/ 2522929 h 2650742"/>
                <a:gd name="connsiteX10" fmla="*/ 0 w 3807620"/>
                <a:gd name="connsiteY10" fmla="*/ 2341548 h 2650742"/>
                <a:gd name="connsiteX11" fmla="*/ 0 w 3807620"/>
                <a:gd name="connsiteY11" fmla="*/ 1270001 h 2650742"/>
                <a:gd name="connsiteX12" fmla="*/ 0 w 3807620"/>
                <a:gd name="connsiteY12" fmla="*/ 856866 h 26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07620" h="2650742">
                  <a:moveTo>
                    <a:pt x="0" y="0"/>
                  </a:moveTo>
                  <a:lnTo>
                    <a:pt x="856866" y="856866"/>
                  </a:lnTo>
                  <a:lnTo>
                    <a:pt x="3807620" y="856866"/>
                  </a:lnTo>
                  <a:lnTo>
                    <a:pt x="3807620" y="2341548"/>
                  </a:lnTo>
                  <a:cubicBezTo>
                    <a:pt x="3807620" y="2432238"/>
                    <a:pt x="3807620" y="2486636"/>
                    <a:pt x="3792460" y="2522929"/>
                  </a:cubicBezTo>
                  <a:cubicBezTo>
                    <a:pt x="3773422" y="2575250"/>
                    <a:pt x="3732525" y="2616193"/>
                    <a:pt x="3680170" y="2635295"/>
                  </a:cubicBezTo>
                  <a:cubicBezTo>
                    <a:pt x="3643857" y="2650410"/>
                    <a:pt x="3589563" y="2650742"/>
                    <a:pt x="3498780" y="2650742"/>
                  </a:cubicBezTo>
                  <a:lnTo>
                    <a:pt x="309193" y="2650742"/>
                  </a:lnTo>
                  <a:cubicBezTo>
                    <a:pt x="218409" y="2650742"/>
                    <a:pt x="164115" y="2650410"/>
                    <a:pt x="127802" y="2635295"/>
                  </a:cubicBezTo>
                  <a:cubicBezTo>
                    <a:pt x="75447" y="2616193"/>
                    <a:pt x="34551" y="2575250"/>
                    <a:pt x="15513" y="2522929"/>
                  </a:cubicBezTo>
                  <a:cubicBezTo>
                    <a:pt x="353" y="2486636"/>
                    <a:pt x="0" y="2432238"/>
                    <a:pt x="0" y="2341548"/>
                  </a:cubicBezTo>
                  <a:lnTo>
                    <a:pt x="0" y="1270001"/>
                  </a:lnTo>
                  <a:lnTo>
                    <a:pt x="0" y="856866"/>
                  </a:lnTo>
                  <a:close/>
                </a:path>
              </a:pathLst>
            </a:custGeom>
            <a:solidFill>
              <a:srgbClr val="002060"/>
            </a:solidFill>
            <a:ln w="12700">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9240" name="Andy…"/>
            <p:cNvSpPr txBox="1">
              <a:spLocks noChangeArrowheads="1"/>
            </p:cNvSpPr>
            <p:nvPr/>
          </p:nvSpPr>
          <p:spPr bwMode="auto">
            <a:xfrm>
              <a:off x="13176575" y="6903036"/>
              <a:ext cx="3171090" cy="767549"/>
            </a:xfrm>
            <a:prstGeom prst="rect">
              <a:avLst/>
            </a:prstGeom>
            <a:noFill/>
            <a:ln w="12700">
              <a:noFill/>
              <a:miter lim="400000"/>
              <a:headEnd/>
              <a:tailEnd/>
            </a:ln>
          </p:spPr>
          <p:txBody>
            <a:bodyPr lIns="50800" tIns="50800" rIns="50800" bIns="50800">
              <a:spAutoFit/>
            </a:bodyPr>
            <a:lstStyle/>
            <a:p>
              <a:pPr defTabSz="457200" eaLnBrk="1"/>
              <a:r>
                <a:rPr lang="ru-RU" altLang="ru-RU" sz="3600" b="0">
                  <a:solidFill>
                    <a:schemeClr val="bg1"/>
                  </a:solidFill>
                  <a:latin typeface="Montserrat Bold"/>
                  <a:ea typeface="Montserrat Bold"/>
                  <a:cs typeface="Montserrat Bold"/>
                  <a:sym typeface="Montserrat Bold"/>
                </a:rPr>
                <a:t>Дефицит педагогичес</a:t>
              </a:r>
            </a:p>
            <a:p>
              <a:pPr defTabSz="457200" eaLnBrk="1"/>
              <a:r>
                <a:rPr lang="ru-RU" altLang="ru-RU" sz="3600" b="0">
                  <a:solidFill>
                    <a:schemeClr val="bg1"/>
                  </a:solidFill>
                  <a:latin typeface="Montserrat Bold"/>
                  <a:ea typeface="Montserrat Bold"/>
                  <a:cs typeface="Montserrat Bold"/>
                  <a:sym typeface="Montserrat Bold"/>
                </a:rPr>
                <a:t>ких кадров</a:t>
              </a:r>
            </a:p>
          </p:txBody>
        </p:sp>
      </p:grpSp>
      <p:grpSp>
        <p:nvGrpSpPr>
          <p:cNvPr id="7" name="Group 24">
            <a:extLst>
              <a:ext uri="{FF2B5EF4-FFF2-40B4-BE49-F238E27FC236}"/>
            </a:extLst>
          </p:cNvPr>
          <p:cNvGrpSpPr/>
          <p:nvPr/>
        </p:nvGrpSpPr>
        <p:grpSpPr>
          <a:xfrm>
            <a:off x="13691960" y="5250765"/>
            <a:ext cx="3807620" cy="6094026"/>
            <a:chOff x="17684175" y="5847201"/>
            <a:chExt cx="3807620" cy="2650742"/>
          </a:xfrm>
          <a:solidFill>
            <a:srgbClr val="002060"/>
          </a:solidFill>
        </p:grpSpPr>
        <p:sp>
          <p:nvSpPr>
            <p:cNvPr id="50" name="Freeform 49">
              <a:extLst>
                <a:ext uri="{FF2B5EF4-FFF2-40B4-BE49-F238E27FC236}"/>
              </a:extLst>
            </p:cNvPr>
            <p:cNvSpPr/>
            <p:nvPr/>
          </p:nvSpPr>
          <p:spPr>
            <a:xfrm>
              <a:off x="17684175" y="5847201"/>
              <a:ext cx="3807620" cy="2650742"/>
            </a:xfrm>
            <a:custGeom>
              <a:avLst/>
              <a:gdLst>
                <a:gd name="connsiteX0" fmla="*/ 0 w 3807620"/>
                <a:gd name="connsiteY0" fmla="*/ 0 h 2650742"/>
                <a:gd name="connsiteX1" fmla="*/ 856866 w 3807620"/>
                <a:gd name="connsiteY1" fmla="*/ 856866 h 2650742"/>
                <a:gd name="connsiteX2" fmla="*/ 3807620 w 3807620"/>
                <a:gd name="connsiteY2" fmla="*/ 856866 h 2650742"/>
                <a:gd name="connsiteX3" fmla="*/ 3807620 w 3807620"/>
                <a:gd name="connsiteY3" fmla="*/ 2341548 h 2650742"/>
                <a:gd name="connsiteX4" fmla="*/ 3792460 w 3807620"/>
                <a:gd name="connsiteY4" fmla="*/ 2522929 h 2650742"/>
                <a:gd name="connsiteX5" fmla="*/ 3680170 w 3807620"/>
                <a:gd name="connsiteY5" fmla="*/ 2635295 h 2650742"/>
                <a:gd name="connsiteX6" fmla="*/ 3498778 w 3807620"/>
                <a:gd name="connsiteY6" fmla="*/ 2650742 h 2650742"/>
                <a:gd name="connsiteX7" fmla="*/ 309192 w 3807620"/>
                <a:gd name="connsiteY7" fmla="*/ 2650742 h 2650742"/>
                <a:gd name="connsiteX8" fmla="*/ 127802 w 3807620"/>
                <a:gd name="connsiteY8" fmla="*/ 2635295 h 2650742"/>
                <a:gd name="connsiteX9" fmla="*/ 15512 w 3807620"/>
                <a:gd name="connsiteY9" fmla="*/ 2522929 h 2650742"/>
                <a:gd name="connsiteX10" fmla="*/ 0 w 3807620"/>
                <a:gd name="connsiteY10" fmla="*/ 2341548 h 2650742"/>
                <a:gd name="connsiteX11" fmla="*/ 0 w 3807620"/>
                <a:gd name="connsiteY11" fmla="*/ 1270001 h 2650742"/>
                <a:gd name="connsiteX12" fmla="*/ 0 w 3807620"/>
                <a:gd name="connsiteY12" fmla="*/ 856866 h 26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07620" h="2650742">
                  <a:moveTo>
                    <a:pt x="0" y="0"/>
                  </a:moveTo>
                  <a:lnTo>
                    <a:pt x="856866" y="856866"/>
                  </a:lnTo>
                  <a:lnTo>
                    <a:pt x="3807620" y="856866"/>
                  </a:lnTo>
                  <a:lnTo>
                    <a:pt x="3807620" y="2341548"/>
                  </a:lnTo>
                  <a:cubicBezTo>
                    <a:pt x="3807620" y="2432238"/>
                    <a:pt x="3807620" y="2486636"/>
                    <a:pt x="3792460" y="2522929"/>
                  </a:cubicBezTo>
                  <a:cubicBezTo>
                    <a:pt x="3773420" y="2575250"/>
                    <a:pt x="3732524" y="2616193"/>
                    <a:pt x="3680170" y="2635295"/>
                  </a:cubicBezTo>
                  <a:cubicBezTo>
                    <a:pt x="3643856" y="2650410"/>
                    <a:pt x="3589562" y="2650742"/>
                    <a:pt x="3498778" y="2650742"/>
                  </a:cubicBezTo>
                  <a:lnTo>
                    <a:pt x="309192" y="2650742"/>
                  </a:lnTo>
                  <a:cubicBezTo>
                    <a:pt x="218410" y="2650742"/>
                    <a:pt x="164116" y="2650410"/>
                    <a:pt x="127802" y="2635295"/>
                  </a:cubicBezTo>
                  <a:cubicBezTo>
                    <a:pt x="75448" y="2616193"/>
                    <a:pt x="34550" y="2575250"/>
                    <a:pt x="15512" y="2522929"/>
                  </a:cubicBezTo>
                  <a:cubicBezTo>
                    <a:pt x="352" y="2486636"/>
                    <a:pt x="0" y="2432238"/>
                    <a:pt x="0" y="2341548"/>
                  </a:cubicBezTo>
                  <a:lnTo>
                    <a:pt x="0" y="1270001"/>
                  </a:lnTo>
                  <a:lnTo>
                    <a:pt x="0" y="856866"/>
                  </a:lnTo>
                  <a:close/>
                </a:path>
              </a:pathLst>
            </a:custGeom>
            <a:grpFill/>
            <a:ln w="12700">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358" name="Lory…">
              <a:extLst>
                <a:ext uri="{FF2B5EF4-FFF2-40B4-BE49-F238E27FC236}"/>
              </a:extLst>
            </p:cNvPr>
            <p:cNvSpPr txBox="1"/>
            <p:nvPr/>
          </p:nvSpPr>
          <p:spPr>
            <a:xfrm>
              <a:off x="17846065" y="6722068"/>
              <a:ext cx="3519749" cy="1637734"/>
            </a:xfrm>
            <a:prstGeom prst="rect">
              <a:avLst/>
            </a:prstGeom>
            <a:grpFill/>
            <a:ln w="12700">
              <a:miter lim="400000"/>
            </a:ln>
            <a:extLst>
              <a:ext uri="{C572A759-6A51-4108-AA02-DFA0A04FC94B}"/>
            </a:extLst>
          </p:spPr>
          <p:txBody>
            <a:bodyPr lIns="50800" tIns="50800" rIns="50800" bIns="50800">
              <a:spAutoFit/>
            </a:bodyPr>
            <a:lstStyle/>
            <a:p>
              <a:pPr defTabSz="457200" eaLnBrk="1" fontAlgn="auto">
                <a:spcBef>
                  <a:spcPts val="0"/>
                </a:spcBef>
                <a:spcAft>
                  <a:spcPts val="0"/>
                </a:spcAft>
                <a:defRPr sz="3600" b="0">
                  <a:solidFill>
                    <a:srgbClr val="242423"/>
                  </a:solidFill>
                  <a:latin typeface="Montserrat Bold"/>
                  <a:ea typeface="Montserrat Bold"/>
                  <a:cs typeface="Montserrat Bold"/>
                  <a:sym typeface="Montserrat Bold"/>
                </a:defRPr>
              </a:pPr>
              <a:r>
                <a:rPr lang="ru-RU" sz="3400" b="0" kern="0" dirty="0">
                  <a:solidFill>
                    <a:schemeClr val="bg1"/>
                  </a:solidFill>
                  <a:latin typeface="Montserrat Bold"/>
                  <a:ea typeface="Montserrat Bold"/>
                  <a:cs typeface="Montserrat Bold"/>
                  <a:sym typeface="Montserrat Bold"/>
                </a:rPr>
                <a:t>Недостаточная предметная и методическая компетентность части педагогических работников </a:t>
              </a:r>
              <a:endParaRPr sz="3400" b="0" kern="0" dirty="0">
                <a:solidFill>
                  <a:schemeClr val="bg1"/>
                </a:solidFill>
                <a:latin typeface="Montserrat Bold"/>
                <a:ea typeface="Montserrat Bold"/>
                <a:cs typeface="Montserrat Bold"/>
                <a:sym typeface="Montserrat Bold"/>
              </a:endParaRPr>
            </a:p>
          </p:txBody>
        </p:sp>
      </p:grpSp>
      <p:grpSp>
        <p:nvGrpSpPr>
          <p:cNvPr id="8" name="Group 24"/>
          <p:cNvGrpSpPr>
            <a:grpSpLocks/>
          </p:cNvGrpSpPr>
          <p:nvPr/>
        </p:nvGrpSpPr>
        <p:grpSpPr bwMode="auto">
          <a:xfrm>
            <a:off x="18113375" y="5576888"/>
            <a:ext cx="4141788" cy="5767387"/>
            <a:chOff x="17684175" y="5509346"/>
            <a:chExt cx="3807620" cy="3044639"/>
          </a:xfrm>
        </p:grpSpPr>
        <p:sp>
          <p:nvSpPr>
            <p:cNvPr id="42" name="Freeform 49">
              <a:extLst>
                <a:ext uri="{FF2B5EF4-FFF2-40B4-BE49-F238E27FC236}"/>
              </a:extLst>
            </p:cNvPr>
            <p:cNvSpPr/>
            <p:nvPr/>
          </p:nvSpPr>
          <p:spPr>
            <a:xfrm>
              <a:off x="17684175" y="5509346"/>
              <a:ext cx="3807620" cy="3044639"/>
            </a:xfrm>
            <a:custGeom>
              <a:avLst/>
              <a:gdLst>
                <a:gd name="connsiteX0" fmla="*/ 0 w 3807620"/>
                <a:gd name="connsiteY0" fmla="*/ 0 h 2650742"/>
                <a:gd name="connsiteX1" fmla="*/ 856866 w 3807620"/>
                <a:gd name="connsiteY1" fmla="*/ 856866 h 2650742"/>
                <a:gd name="connsiteX2" fmla="*/ 3807620 w 3807620"/>
                <a:gd name="connsiteY2" fmla="*/ 856866 h 2650742"/>
                <a:gd name="connsiteX3" fmla="*/ 3807620 w 3807620"/>
                <a:gd name="connsiteY3" fmla="*/ 2341548 h 2650742"/>
                <a:gd name="connsiteX4" fmla="*/ 3792460 w 3807620"/>
                <a:gd name="connsiteY4" fmla="*/ 2522929 h 2650742"/>
                <a:gd name="connsiteX5" fmla="*/ 3680170 w 3807620"/>
                <a:gd name="connsiteY5" fmla="*/ 2635295 h 2650742"/>
                <a:gd name="connsiteX6" fmla="*/ 3498778 w 3807620"/>
                <a:gd name="connsiteY6" fmla="*/ 2650742 h 2650742"/>
                <a:gd name="connsiteX7" fmla="*/ 309192 w 3807620"/>
                <a:gd name="connsiteY7" fmla="*/ 2650742 h 2650742"/>
                <a:gd name="connsiteX8" fmla="*/ 127802 w 3807620"/>
                <a:gd name="connsiteY8" fmla="*/ 2635295 h 2650742"/>
                <a:gd name="connsiteX9" fmla="*/ 15512 w 3807620"/>
                <a:gd name="connsiteY9" fmla="*/ 2522929 h 2650742"/>
                <a:gd name="connsiteX10" fmla="*/ 0 w 3807620"/>
                <a:gd name="connsiteY10" fmla="*/ 2341548 h 2650742"/>
                <a:gd name="connsiteX11" fmla="*/ 0 w 3807620"/>
                <a:gd name="connsiteY11" fmla="*/ 1270001 h 2650742"/>
                <a:gd name="connsiteX12" fmla="*/ 0 w 3807620"/>
                <a:gd name="connsiteY12" fmla="*/ 856866 h 26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07620" h="2650742">
                  <a:moveTo>
                    <a:pt x="0" y="0"/>
                  </a:moveTo>
                  <a:lnTo>
                    <a:pt x="856866" y="856866"/>
                  </a:lnTo>
                  <a:lnTo>
                    <a:pt x="3807620" y="856866"/>
                  </a:lnTo>
                  <a:lnTo>
                    <a:pt x="3807620" y="2341548"/>
                  </a:lnTo>
                  <a:cubicBezTo>
                    <a:pt x="3807620" y="2432238"/>
                    <a:pt x="3807620" y="2486636"/>
                    <a:pt x="3792460" y="2522929"/>
                  </a:cubicBezTo>
                  <a:cubicBezTo>
                    <a:pt x="3773420" y="2575250"/>
                    <a:pt x="3732524" y="2616193"/>
                    <a:pt x="3680170" y="2635295"/>
                  </a:cubicBezTo>
                  <a:cubicBezTo>
                    <a:pt x="3643856" y="2650410"/>
                    <a:pt x="3589562" y="2650742"/>
                    <a:pt x="3498778" y="2650742"/>
                  </a:cubicBezTo>
                  <a:lnTo>
                    <a:pt x="309192" y="2650742"/>
                  </a:lnTo>
                  <a:cubicBezTo>
                    <a:pt x="218410" y="2650742"/>
                    <a:pt x="164116" y="2650410"/>
                    <a:pt x="127802" y="2635295"/>
                  </a:cubicBezTo>
                  <a:cubicBezTo>
                    <a:pt x="75448" y="2616193"/>
                    <a:pt x="34550" y="2575250"/>
                    <a:pt x="15512" y="2522929"/>
                  </a:cubicBezTo>
                  <a:cubicBezTo>
                    <a:pt x="352" y="2486636"/>
                    <a:pt x="0" y="2432238"/>
                    <a:pt x="0" y="2341548"/>
                  </a:cubicBezTo>
                  <a:lnTo>
                    <a:pt x="0" y="1270001"/>
                  </a:lnTo>
                  <a:lnTo>
                    <a:pt x="0" y="856866"/>
                  </a:lnTo>
                  <a:close/>
                </a:path>
              </a:pathLst>
            </a:custGeom>
            <a:solidFill>
              <a:srgbClr val="002060"/>
            </a:solidFill>
            <a:ln w="12700">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9238" name="Lory…"/>
            <p:cNvSpPr txBox="1">
              <a:spLocks noChangeArrowheads="1"/>
            </p:cNvSpPr>
            <p:nvPr/>
          </p:nvSpPr>
          <p:spPr bwMode="auto">
            <a:xfrm>
              <a:off x="17832342" y="6465260"/>
              <a:ext cx="3642708" cy="1987396"/>
            </a:xfrm>
            <a:prstGeom prst="rect">
              <a:avLst/>
            </a:prstGeom>
            <a:noFill/>
            <a:ln w="12700">
              <a:noFill/>
              <a:miter lim="400000"/>
              <a:headEnd/>
              <a:tailEnd/>
            </a:ln>
          </p:spPr>
          <p:txBody>
            <a:bodyPr lIns="50800" tIns="50800" rIns="50800" bIns="50800">
              <a:spAutoFit/>
            </a:bodyPr>
            <a:lstStyle/>
            <a:p>
              <a:pPr defTabSz="457200" eaLnBrk="1"/>
              <a:r>
                <a:rPr lang="ru-RU" altLang="ru-RU" sz="3400" b="0">
                  <a:solidFill>
                    <a:schemeClr val="bg1"/>
                  </a:solidFill>
                  <a:latin typeface="Montserrat Bold"/>
                  <a:ea typeface="Montserrat Bold"/>
                  <a:cs typeface="Montserrat Bold"/>
                  <a:sym typeface="Montserrat Bold"/>
                </a:rPr>
                <a:t>Низкая учебная мотивация школьников и высокая доля обучающихся с рисками учебной неуспешности</a:t>
              </a:r>
            </a:p>
          </p:txBody>
        </p:sp>
      </p:grpSp>
      <p:grpSp>
        <p:nvGrpSpPr>
          <p:cNvPr id="9" name="Group 1"/>
          <p:cNvGrpSpPr>
            <a:grpSpLocks/>
          </p:cNvGrpSpPr>
          <p:nvPr/>
        </p:nvGrpSpPr>
        <p:grpSpPr bwMode="auto">
          <a:xfrm>
            <a:off x="2355850" y="395288"/>
            <a:ext cx="10775950" cy="2293937"/>
            <a:chOff x="2827866" y="3611670"/>
            <a:chExt cx="8377897" cy="2293632"/>
          </a:xfrm>
        </p:grpSpPr>
        <p:sp>
          <p:nvSpPr>
            <p:cNvPr id="9235" name="Placeholder Demo Text"/>
            <p:cNvSpPr txBox="1">
              <a:spLocks noChangeArrowheads="1"/>
            </p:cNvSpPr>
            <p:nvPr/>
          </p:nvSpPr>
          <p:spPr bwMode="auto">
            <a:xfrm>
              <a:off x="2827866" y="3956050"/>
              <a:ext cx="8377897" cy="1949252"/>
            </a:xfrm>
            <a:prstGeom prst="rect">
              <a:avLst/>
            </a:prstGeom>
            <a:noFill/>
            <a:ln w="12700">
              <a:noFill/>
              <a:miter lim="400000"/>
              <a:headEnd/>
              <a:tailEnd/>
            </a:ln>
          </p:spPr>
          <p:txBody>
            <a:bodyPr wrap="none" lIns="50800" tIns="50800" rIns="50800" bIns="50800">
              <a:spAutoFit/>
            </a:bodyPr>
            <a:lstStyle/>
            <a:p>
              <a:pPr algn="ctr" eaLnBrk="1"/>
              <a:r>
                <a:rPr lang="ru-RU" altLang="ru-RU" sz="8000">
                  <a:solidFill>
                    <a:schemeClr val="tx1"/>
                  </a:solidFill>
                  <a:latin typeface="Montserrat Bold"/>
                  <a:ea typeface="Montserrat Bold"/>
                  <a:cs typeface="Montserrat Bold"/>
                  <a:sym typeface="Montserrat Bold"/>
                </a:rPr>
                <a:t>ОСНОВНЫЕ ПРОБЛЕМЫ</a:t>
              </a:r>
            </a:p>
            <a:p>
              <a:pPr algn="ctr" eaLnBrk="1"/>
              <a:r>
                <a:rPr lang="ru-RU" altLang="ru-RU" sz="3600" b="0">
                  <a:solidFill>
                    <a:schemeClr val="tx1"/>
                  </a:solidFill>
                  <a:latin typeface="Montserrat Bold"/>
                  <a:ea typeface="Montserrat Bold"/>
                  <a:cs typeface="Montserrat Bold"/>
                  <a:sym typeface="Montserrat Bold"/>
                </a:rPr>
                <a:t>(на основе рисковых профилей)</a:t>
              </a:r>
            </a:p>
          </p:txBody>
        </p:sp>
        <p:sp>
          <p:nvSpPr>
            <p:cNvPr id="62" name="Rectangle">
              <a:extLst>
                <a:ext uri="{FF2B5EF4-FFF2-40B4-BE49-F238E27FC236}"/>
              </a:extLst>
            </p:cNvPr>
            <p:cNvSpPr/>
            <p:nvPr/>
          </p:nvSpPr>
          <p:spPr>
            <a:xfrm>
              <a:off x="2920433" y="3611670"/>
              <a:ext cx="3323759" cy="144443"/>
            </a:xfrm>
            <a:prstGeom prst="rect">
              <a:avLst/>
            </a:prstGeom>
            <a:solidFill>
              <a:schemeClr val="accent1"/>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grpSp>
      <p:grpSp>
        <p:nvGrpSpPr>
          <p:cNvPr id="10" name="Группа 68"/>
          <p:cNvGrpSpPr>
            <a:grpSpLocks/>
          </p:cNvGrpSpPr>
          <p:nvPr/>
        </p:nvGrpSpPr>
        <p:grpSpPr bwMode="auto">
          <a:xfrm>
            <a:off x="18034000" y="538163"/>
            <a:ext cx="5808663" cy="1133475"/>
            <a:chOff x="15963608" y="639676"/>
            <a:chExt cx="5809464" cy="1133476"/>
          </a:xfrm>
        </p:grpSpPr>
        <p:pic>
          <p:nvPicPr>
            <p:cNvPr id="9233" name="Рисунок 69"/>
            <p:cNvPicPr>
              <a:picLocks noChangeAspect="1"/>
            </p:cNvPicPr>
            <p:nvPr/>
          </p:nvPicPr>
          <p:blipFill>
            <a:blip r:embed="rId8" cstate="print"/>
            <a:srcRect/>
            <a:stretch>
              <a:fillRect/>
            </a:stretch>
          </p:blipFill>
          <p:spPr bwMode="auto">
            <a:xfrm>
              <a:off x="15963608" y="639677"/>
              <a:ext cx="3771900" cy="1133475"/>
            </a:xfrm>
            <a:prstGeom prst="rect">
              <a:avLst/>
            </a:prstGeom>
            <a:noFill/>
            <a:ln w="57150">
              <a:solidFill>
                <a:srgbClr val="002060"/>
              </a:solidFill>
              <a:miter lim="800000"/>
              <a:headEnd/>
              <a:tailEnd/>
            </a:ln>
          </p:spPr>
        </p:pic>
        <p:pic>
          <p:nvPicPr>
            <p:cNvPr id="9234" name="Рисунок 70"/>
            <p:cNvPicPr>
              <a:picLocks noChangeAspect="1"/>
            </p:cNvPicPr>
            <p:nvPr/>
          </p:nvPicPr>
          <p:blipFill>
            <a:blip r:embed="rId9" cstate="print"/>
            <a:srcRect/>
            <a:stretch>
              <a:fillRect/>
            </a:stretch>
          </p:blipFill>
          <p:spPr bwMode="auto">
            <a:xfrm>
              <a:off x="19735508" y="639676"/>
              <a:ext cx="2037564" cy="1133475"/>
            </a:xfrm>
            <a:prstGeom prst="rect">
              <a:avLst/>
            </a:prstGeom>
            <a:noFill/>
            <a:ln w="57150">
              <a:solidFill>
                <a:srgbClr val="002060"/>
              </a:solidFill>
              <a:miter lim="800000"/>
              <a:headEnd/>
              <a:tailEnd/>
            </a:ln>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Прямоугольник 44">
            <a:extLst>
              <a:ext uri="{FF2B5EF4-FFF2-40B4-BE49-F238E27FC236}"/>
            </a:extLst>
          </p:cNvPr>
          <p:cNvSpPr/>
          <p:nvPr/>
        </p:nvSpPr>
        <p:spPr>
          <a:xfrm>
            <a:off x="1293813" y="1104900"/>
            <a:ext cx="1966912" cy="830263"/>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eaLnBrk="1" fontAlgn="auto">
              <a:spcBef>
                <a:spcPts val="0"/>
              </a:spcBef>
              <a:spcAft>
                <a:spcPts val="0"/>
              </a:spcAft>
              <a:defRPr/>
            </a:pPr>
            <a:endParaRPr lang="ru-RU" sz="5400" b="0" kern="0" dirty="0">
              <a:solidFill>
                <a:srgbClr val="FFFFFF"/>
              </a:solidFill>
              <a:sym typeface="Helvetica Neue Medium"/>
            </a:endParaRPr>
          </a:p>
        </p:txBody>
      </p:sp>
      <p:sp>
        <p:nvSpPr>
          <p:cNvPr id="10243" name="Slide Number"/>
          <p:cNvSpPr>
            <a:spLocks noGrp="1"/>
          </p:cNvSpPr>
          <p:nvPr>
            <p:ph type="sldNum" sz="quarter" idx="10"/>
          </p:nvPr>
        </p:nvSpPr>
        <p:spPr>
          <a:noFill/>
        </p:spPr>
        <p:txBody>
          <a:bodyPr/>
          <a:lstStyle/>
          <a:p>
            <a:fld id="{1CD9D732-F15D-4BA5-A751-ED3894FD23FE}" type="slidenum">
              <a:rPr lang="ru-RU" altLang="ru-RU" smtClean="0"/>
              <a:pPr/>
              <a:t>31</a:t>
            </a:fld>
            <a:endParaRPr lang="ru-RU" altLang="ru-RU" smtClean="0"/>
          </a:p>
        </p:txBody>
      </p:sp>
      <p:grpSp>
        <p:nvGrpSpPr>
          <p:cNvPr id="2" name="Group 1"/>
          <p:cNvGrpSpPr>
            <a:grpSpLocks/>
          </p:cNvGrpSpPr>
          <p:nvPr/>
        </p:nvGrpSpPr>
        <p:grpSpPr bwMode="auto">
          <a:xfrm>
            <a:off x="7119938" y="5378450"/>
            <a:ext cx="16124237" cy="6711950"/>
            <a:chOff x="7676580" y="1770192"/>
            <a:chExt cx="16123676" cy="6711544"/>
          </a:xfrm>
        </p:grpSpPr>
        <p:sp>
          <p:nvSpPr>
            <p:cNvPr id="10283" name="Lorem ipsum dolor sit amet, elit, sed do eiusmod tempor incididunt labore"/>
            <p:cNvSpPr txBox="1">
              <a:spLocks noChangeArrowheads="1"/>
            </p:cNvSpPr>
            <p:nvPr/>
          </p:nvSpPr>
          <p:spPr bwMode="auto">
            <a:xfrm>
              <a:off x="18301887" y="2988095"/>
              <a:ext cx="5498369" cy="1284006"/>
            </a:xfrm>
            <a:prstGeom prst="rect">
              <a:avLst/>
            </a:prstGeom>
            <a:noFill/>
            <a:ln w="12700">
              <a:noFill/>
              <a:miter lim="400000"/>
              <a:headEnd/>
              <a:tailEnd/>
            </a:ln>
          </p:spPr>
          <p:txBody>
            <a:bodyPr lIns="50800" tIns="50800" rIns="50800" bIns="50800">
              <a:spAutoFit/>
            </a:bodyPr>
            <a:lstStyle/>
            <a:p>
              <a:pPr defTabSz="457200" eaLnBrk="1">
                <a:lnSpc>
                  <a:spcPct val="120000"/>
                </a:lnSpc>
              </a:pPr>
              <a:r>
                <a:rPr lang="ru-RU" altLang="ru-RU" sz="2200" b="0">
                  <a:solidFill>
                    <a:schemeClr val="tx1"/>
                  </a:solidFill>
                  <a:latin typeface="Arial" pitchFamily="34" charset="0"/>
                  <a:cs typeface="Arial" pitchFamily="34" charset="0"/>
                  <a:sym typeface="Arial" pitchFamily="34" charset="0"/>
                </a:rPr>
                <a:t>для педагогических и управленческих команд ШНОР по переводу в эффективный режим работы</a:t>
              </a:r>
            </a:p>
          </p:txBody>
        </p:sp>
        <p:sp>
          <p:nvSpPr>
            <p:cNvPr id="10284" name="Type text here"/>
            <p:cNvSpPr txBox="1">
              <a:spLocks noChangeArrowheads="1"/>
            </p:cNvSpPr>
            <p:nvPr/>
          </p:nvSpPr>
          <p:spPr bwMode="auto">
            <a:xfrm>
              <a:off x="18081597" y="1770192"/>
              <a:ext cx="5491220" cy="964367"/>
            </a:xfrm>
            <a:prstGeom prst="rect">
              <a:avLst/>
            </a:prstGeom>
            <a:noFill/>
            <a:ln w="12700">
              <a:noFill/>
              <a:miter lim="400000"/>
              <a:headEnd/>
              <a:tailEnd/>
            </a:ln>
          </p:spPr>
          <p:txBody>
            <a:bodyPr lIns="50800" tIns="50800" rIns="50800" bIns="50800">
              <a:spAutoFit/>
            </a:bodyPr>
            <a:lstStyle/>
            <a:p>
              <a:pPr defTabSz="457200" eaLnBrk="1"/>
              <a:r>
                <a:rPr lang="ru-RU" altLang="ru-RU" sz="2800">
                  <a:solidFill>
                    <a:srgbClr val="002060"/>
                  </a:solidFill>
                  <a:latin typeface="Montserrat Bold"/>
                  <a:ea typeface="Montserrat Bold"/>
                  <a:cs typeface="Montserrat Bold"/>
                  <a:sym typeface="Montserrat Bold"/>
                </a:rPr>
                <a:t>РАЗРАБОТКА и РЕАЛИЗАЦИЯ адресных ДПП</a:t>
              </a:r>
            </a:p>
          </p:txBody>
        </p:sp>
        <p:sp>
          <p:nvSpPr>
            <p:cNvPr id="10285" name="Lorem ipsum dolor sit amet, elit, sed eiusmod tempor incididunt labore"/>
            <p:cNvSpPr>
              <a:spLocks noChangeArrowheads="1"/>
            </p:cNvSpPr>
            <p:nvPr/>
          </p:nvSpPr>
          <p:spPr bwMode="auto">
            <a:xfrm>
              <a:off x="19570267" y="5978935"/>
              <a:ext cx="3886498" cy="2502801"/>
            </a:xfrm>
            <a:custGeom>
              <a:avLst/>
              <a:gdLst>
                <a:gd name="T0" fmla="*/ 2147483647 w 21600"/>
                <a:gd name="T1" fmla="*/ 1251407 h 2502801"/>
                <a:gd name="T2" fmla="*/ 2147483647 w 21600"/>
                <a:gd name="T3" fmla="*/ 1251407 h 2502801"/>
                <a:gd name="T4" fmla="*/ 2147483647 w 21600"/>
                <a:gd name="T5" fmla="*/ 1251407 h 2502801"/>
                <a:gd name="T6" fmla="*/ 2147483647 w 21600"/>
                <a:gd name="T7" fmla="*/ 1251407 h 2502801"/>
                <a:gd name="T8" fmla="*/ 0 60000 65536"/>
                <a:gd name="T9" fmla="*/ 5898240 60000 65536"/>
                <a:gd name="T10" fmla="*/ 11796480 60000 65536"/>
                <a:gd name="T11" fmla="*/ 17694720 60000 65536"/>
                <a:gd name="T12" fmla="*/ 0 w 21600"/>
                <a:gd name="T13" fmla="*/ 0 h 2502801"/>
                <a:gd name="T14" fmla="*/ 21600 w 21600"/>
                <a:gd name="T15" fmla="*/ 2502801 h 2502801"/>
              </a:gdLst>
              <a:ahLst/>
              <a:cxnLst>
                <a:cxn ang="T8">
                  <a:pos x="T0" y="T1"/>
                </a:cxn>
                <a:cxn ang="T9">
                  <a:pos x="T2" y="T3"/>
                </a:cxn>
                <a:cxn ang="T10">
                  <a:pos x="T4" y="T5"/>
                </a:cxn>
                <a:cxn ang="T11">
                  <a:pos x="T6" y="T7"/>
                </a:cxn>
              </a:cxnLst>
              <a:rect l="T12" t="T13" r="T14" b="T15"/>
              <a:pathLst>
                <a:path w="21600" h="2502801" extrusionOk="0">
                  <a:moveTo>
                    <a:pt x="0" y="0"/>
                  </a:moveTo>
                  <a:lnTo>
                    <a:pt x="21600" y="0"/>
                  </a:lnTo>
                  <a:lnTo>
                    <a:pt x="0" y="0"/>
                  </a:lnTo>
                  <a:close/>
                </a:path>
              </a:pathLst>
            </a:custGeom>
            <a:noFill/>
            <a:ln w="12700">
              <a:noFill/>
              <a:miter lim="400000"/>
              <a:headEnd/>
              <a:tailEnd/>
            </a:ln>
          </p:spPr>
          <p:txBody>
            <a:bodyPr lIns="50800" tIns="50800" rIns="50800" bIns="50800">
              <a:spAutoFit/>
            </a:bodyPr>
            <a:lstStyle/>
            <a:p>
              <a:pPr defTabSz="457200" eaLnBrk="1">
                <a:lnSpc>
                  <a:spcPct val="120000"/>
                </a:lnSpc>
              </a:pPr>
              <a:r>
                <a:rPr lang="ru-RU" altLang="ru-RU" sz="2200" b="0">
                  <a:solidFill>
                    <a:schemeClr val="tx1"/>
                  </a:solidFill>
                  <a:latin typeface="Arial" pitchFamily="34" charset="0"/>
                  <a:cs typeface="Arial" pitchFamily="34" charset="0"/>
                  <a:sym typeface="Arial" pitchFamily="34" charset="0"/>
                </a:rPr>
                <a:t>плана и дорожной карты по реализации мер поддержки педагогического и административного ресурса ШНОР и отслеживание их результативности</a:t>
              </a:r>
            </a:p>
          </p:txBody>
        </p:sp>
        <p:sp>
          <p:nvSpPr>
            <p:cNvPr id="10286" name="Type text here"/>
            <p:cNvSpPr>
              <a:spLocks noChangeArrowheads="1"/>
            </p:cNvSpPr>
            <p:nvPr/>
          </p:nvSpPr>
          <p:spPr bwMode="auto">
            <a:xfrm>
              <a:off x="19570267" y="4777507"/>
              <a:ext cx="3431049" cy="964367"/>
            </a:xfrm>
            <a:custGeom>
              <a:avLst/>
              <a:gdLst>
                <a:gd name="T0" fmla="*/ 2147483647 w 21600"/>
                <a:gd name="T1" fmla="*/ 482184 h 964367"/>
                <a:gd name="T2" fmla="*/ 2147483647 w 21600"/>
                <a:gd name="T3" fmla="*/ 482184 h 964367"/>
                <a:gd name="T4" fmla="*/ 2147483647 w 21600"/>
                <a:gd name="T5" fmla="*/ 482184 h 964367"/>
                <a:gd name="T6" fmla="*/ 2147483647 w 21600"/>
                <a:gd name="T7" fmla="*/ 482184 h 964367"/>
                <a:gd name="T8" fmla="*/ 0 60000 65536"/>
                <a:gd name="T9" fmla="*/ 5898240 60000 65536"/>
                <a:gd name="T10" fmla="*/ 11796480 60000 65536"/>
                <a:gd name="T11" fmla="*/ 17694720 60000 65536"/>
                <a:gd name="T12" fmla="*/ 0 w 21600"/>
                <a:gd name="T13" fmla="*/ 0 h 964367"/>
                <a:gd name="T14" fmla="*/ 21600 w 21600"/>
                <a:gd name="T15" fmla="*/ 964367 h 964367"/>
              </a:gdLst>
              <a:ahLst/>
              <a:cxnLst>
                <a:cxn ang="T8">
                  <a:pos x="T0" y="T1"/>
                </a:cxn>
                <a:cxn ang="T9">
                  <a:pos x="T2" y="T3"/>
                </a:cxn>
                <a:cxn ang="T10">
                  <a:pos x="T4" y="T5"/>
                </a:cxn>
                <a:cxn ang="T11">
                  <a:pos x="T6" y="T7"/>
                </a:cxn>
              </a:cxnLst>
              <a:rect l="T12" t="T13" r="T14" b="T15"/>
              <a:pathLst>
                <a:path w="21600" h="964367" extrusionOk="0">
                  <a:moveTo>
                    <a:pt x="0" y="0"/>
                  </a:moveTo>
                  <a:lnTo>
                    <a:pt x="21600" y="0"/>
                  </a:lnTo>
                  <a:lnTo>
                    <a:pt x="0" y="0"/>
                  </a:lnTo>
                  <a:close/>
                </a:path>
              </a:pathLst>
            </a:custGeom>
            <a:noFill/>
            <a:ln w="12700">
              <a:noFill/>
              <a:miter lim="400000"/>
              <a:headEnd/>
              <a:tailEnd/>
            </a:ln>
          </p:spPr>
          <p:txBody>
            <a:bodyPr lIns="50800" tIns="50800" rIns="50800" bIns="50800">
              <a:spAutoFit/>
            </a:bodyPr>
            <a:lstStyle/>
            <a:p>
              <a:pPr defTabSz="457200" eaLnBrk="1"/>
              <a:r>
                <a:rPr lang="ru-RU" altLang="ru-RU" sz="2800">
                  <a:solidFill>
                    <a:srgbClr val="002060"/>
                  </a:solidFill>
                  <a:latin typeface="Montserrat Bold"/>
                  <a:ea typeface="Montserrat Bold"/>
                  <a:cs typeface="Montserrat Bold"/>
                  <a:sym typeface="Montserrat Bold"/>
                </a:rPr>
                <a:t>РАЗРАБОТКА ДЛЯ каждой  ОО</a:t>
              </a:r>
            </a:p>
          </p:txBody>
        </p:sp>
        <p:sp>
          <p:nvSpPr>
            <p:cNvPr id="10287" name="Lorem ipsum dolor sit amet, elit, sed do eiusmod tempor incididunt labore"/>
            <p:cNvSpPr txBox="1">
              <a:spLocks noChangeArrowheads="1"/>
            </p:cNvSpPr>
            <p:nvPr/>
          </p:nvSpPr>
          <p:spPr bwMode="auto">
            <a:xfrm>
              <a:off x="7676580" y="6751772"/>
              <a:ext cx="5827495" cy="877741"/>
            </a:xfrm>
            <a:prstGeom prst="rect">
              <a:avLst/>
            </a:prstGeom>
            <a:noFill/>
            <a:ln w="12700">
              <a:noFill/>
              <a:miter lim="400000"/>
              <a:headEnd/>
              <a:tailEnd/>
            </a:ln>
          </p:spPr>
          <p:txBody>
            <a:bodyPr lIns="50800" tIns="50800" rIns="50800" bIns="50800">
              <a:spAutoFit/>
            </a:bodyPr>
            <a:lstStyle/>
            <a:p>
              <a:pPr algn="r" defTabSz="457200" eaLnBrk="1">
                <a:lnSpc>
                  <a:spcPct val="120000"/>
                </a:lnSpc>
              </a:pPr>
              <a:r>
                <a:rPr lang="ru-RU" altLang="ru-RU" sz="2200" b="0">
                  <a:solidFill>
                    <a:schemeClr val="tx1"/>
                  </a:solidFill>
                  <a:latin typeface="Arial" pitchFamily="34" charset="0"/>
                  <a:cs typeface="Arial" pitchFamily="34" charset="0"/>
                  <a:sym typeface="Arial" pitchFamily="34" charset="0"/>
                </a:rPr>
                <a:t>педагогических работников и управленческих команд ШНОР и ШССУ </a:t>
              </a:r>
            </a:p>
          </p:txBody>
        </p:sp>
        <p:sp>
          <p:nvSpPr>
            <p:cNvPr id="10288" name="Type text here"/>
            <p:cNvSpPr txBox="1">
              <a:spLocks noChangeArrowheads="1"/>
            </p:cNvSpPr>
            <p:nvPr/>
          </p:nvSpPr>
          <p:spPr bwMode="auto">
            <a:xfrm>
              <a:off x="8157274" y="5044247"/>
              <a:ext cx="5257163" cy="1395254"/>
            </a:xfrm>
            <a:prstGeom prst="rect">
              <a:avLst/>
            </a:prstGeom>
            <a:noFill/>
            <a:ln w="12700">
              <a:noFill/>
              <a:miter lim="400000"/>
              <a:headEnd/>
              <a:tailEnd/>
            </a:ln>
          </p:spPr>
          <p:txBody>
            <a:bodyPr lIns="50800" tIns="50800" rIns="50800" bIns="50800">
              <a:spAutoFit/>
            </a:bodyPr>
            <a:lstStyle/>
            <a:p>
              <a:pPr algn="r" defTabSz="457200" eaLnBrk="1"/>
              <a:r>
                <a:rPr lang="ru-RU" altLang="ru-RU" sz="2800">
                  <a:solidFill>
                    <a:srgbClr val="002060"/>
                  </a:solidFill>
                  <a:latin typeface="Montserrat Bold"/>
                  <a:ea typeface="Montserrat Bold"/>
                  <a:cs typeface="Montserrat Bold"/>
                  <a:sym typeface="Montserrat Bold"/>
                </a:rPr>
                <a:t>ОБЕСПЕЧЕНИЕ профессионального взаимодействия </a:t>
              </a:r>
            </a:p>
          </p:txBody>
        </p:sp>
        <p:sp>
          <p:nvSpPr>
            <p:cNvPr id="10289" name="Lorem ipsum dolor sit amet, elit, sed do eiusmod"/>
            <p:cNvSpPr>
              <a:spLocks noChangeArrowheads="1"/>
            </p:cNvSpPr>
            <p:nvPr/>
          </p:nvSpPr>
          <p:spPr bwMode="auto">
            <a:xfrm>
              <a:off x="7702355" y="3224152"/>
              <a:ext cx="4422868" cy="877741"/>
            </a:xfrm>
            <a:custGeom>
              <a:avLst/>
              <a:gdLst>
                <a:gd name="T0" fmla="*/ 2147483647 w 21600"/>
                <a:gd name="T1" fmla="*/ 438871 h 877741"/>
                <a:gd name="T2" fmla="*/ 2147483647 w 21600"/>
                <a:gd name="T3" fmla="*/ 438871 h 877741"/>
                <a:gd name="T4" fmla="*/ 2147483647 w 21600"/>
                <a:gd name="T5" fmla="*/ 438871 h 877741"/>
                <a:gd name="T6" fmla="*/ 2147483647 w 21600"/>
                <a:gd name="T7" fmla="*/ 438871 h 877741"/>
                <a:gd name="T8" fmla="*/ 0 60000 65536"/>
                <a:gd name="T9" fmla="*/ 5898240 60000 65536"/>
                <a:gd name="T10" fmla="*/ 11796480 60000 65536"/>
                <a:gd name="T11" fmla="*/ 17694720 60000 65536"/>
                <a:gd name="T12" fmla="*/ 0 w 21600"/>
                <a:gd name="T13" fmla="*/ 0 h 877741"/>
                <a:gd name="T14" fmla="*/ 21600 w 21600"/>
                <a:gd name="T15" fmla="*/ 877741 h 877741"/>
              </a:gdLst>
              <a:ahLst/>
              <a:cxnLst>
                <a:cxn ang="T8">
                  <a:pos x="T0" y="T1"/>
                </a:cxn>
                <a:cxn ang="T9">
                  <a:pos x="T2" y="T3"/>
                </a:cxn>
                <a:cxn ang="T10">
                  <a:pos x="T4" y="T5"/>
                </a:cxn>
                <a:cxn ang="T11">
                  <a:pos x="T6" y="T7"/>
                </a:cxn>
              </a:cxnLst>
              <a:rect l="T12" t="T13" r="T14" b="T15"/>
              <a:pathLst>
                <a:path w="21600" h="877741" extrusionOk="0">
                  <a:moveTo>
                    <a:pt x="0" y="0"/>
                  </a:moveTo>
                  <a:lnTo>
                    <a:pt x="21600" y="0"/>
                  </a:lnTo>
                  <a:lnTo>
                    <a:pt x="0" y="0"/>
                  </a:lnTo>
                  <a:close/>
                </a:path>
              </a:pathLst>
            </a:custGeom>
            <a:noFill/>
            <a:ln w="12700">
              <a:noFill/>
              <a:miter lim="400000"/>
              <a:headEnd/>
              <a:tailEnd/>
            </a:ln>
          </p:spPr>
          <p:txBody>
            <a:bodyPr lIns="50800" tIns="50800" rIns="50800" bIns="50800">
              <a:spAutoFit/>
            </a:bodyPr>
            <a:lstStyle/>
            <a:p>
              <a:pPr algn="r" defTabSz="457200" eaLnBrk="1">
                <a:lnSpc>
                  <a:spcPct val="120000"/>
                </a:lnSpc>
              </a:pPr>
              <a:r>
                <a:rPr lang="ru-RU" altLang="ru-RU" sz="2200" b="0">
                  <a:solidFill>
                    <a:schemeClr val="tx1"/>
                  </a:solidFill>
                  <a:latin typeface="Arial" pitchFamily="34" charset="0"/>
                  <a:cs typeface="Arial" pitchFamily="34" charset="0"/>
                  <a:sym typeface="Arial" pitchFamily="34" charset="0"/>
                </a:rPr>
                <a:t>лучших практик перевода ШНОР  в эффективный режим работы</a:t>
              </a:r>
            </a:p>
          </p:txBody>
        </p:sp>
        <p:sp>
          <p:nvSpPr>
            <p:cNvPr id="10290" name="Type text here"/>
            <p:cNvSpPr>
              <a:spLocks noChangeArrowheads="1"/>
            </p:cNvSpPr>
            <p:nvPr/>
          </p:nvSpPr>
          <p:spPr bwMode="auto">
            <a:xfrm>
              <a:off x="8166613" y="2059553"/>
              <a:ext cx="3756346" cy="964367"/>
            </a:xfrm>
            <a:custGeom>
              <a:avLst/>
              <a:gdLst>
                <a:gd name="T0" fmla="*/ 2147483647 w 21600"/>
                <a:gd name="T1" fmla="*/ 482184 h 964367"/>
                <a:gd name="T2" fmla="*/ 2147483647 w 21600"/>
                <a:gd name="T3" fmla="*/ 482184 h 964367"/>
                <a:gd name="T4" fmla="*/ 2147483647 w 21600"/>
                <a:gd name="T5" fmla="*/ 482184 h 964367"/>
                <a:gd name="T6" fmla="*/ 2147483647 w 21600"/>
                <a:gd name="T7" fmla="*/ 482184 h 964367"/>
                <a:gd name="T8" fmla="*/ 0 60000 65536"/>
                <a:gd name="T9" fmla="*/ 5898240 60000 65536"/>
                <a:gd name="T10" fmla="*/ 11796480 60000 65536"/>
                <a:gd name="T11" fmla="*/ 17694720 60000 65536"/>
                <a:gd name="T12" fmla="*/ 0 w 21600"/>
                <a:gd name="T13" fmla="*/ 0 h 964367"/>
                <a:gd name="T14" fmla="*/ 21600 w 21600"/>
                <a:gd name="T15" fmla="*/ 964367 h 964367"/>
              </a:gdLst>
              <a:ahLst/>
              <a:cxnLst>
                <a:cxn ang="T8">
                  <a:pos x="T0" y="T1"/>
                </a:cxn>
                <a:cxn ang="T9">
                  <a:pos x="T2" y="T3"/>
                </a:cxn>
                <a:cxn ang="T10">
                  <a:pos x="T4" y="T5"/>
                </a:cxn>
                <a:cxn ang="T11">
                  <a:pos x="T6" y="T7"/>
                </a:cxn>
              </a:cxnLst>
              <a:rect l="T12" t="T13" r="T14" b="T15"/>
              <a:pathLst>
                <a:path w="21600" h="964367" extrusionOk="0">
                  <a:moveTo>
                    <a:pt x="0" y="0"/>
                  </a:moveTo>
                  <a:lnTo>
                    <a:pt x="21600" y="0"/>
                  </a:lnTo>
                  <a:lnTo>
                    <a:pt x="0" y="0"/>
                  </a:lnTo>
                  <a:close/>
                </a:path>
              </a:pathLst>
            </a:custGeom>
            <a:noFill/>
            <a:ln w="12700">
              <a:noFill/>
              <a:miter lim="400000"/>
              <a:headEnd/>
              <a:tailEnd/>
            </a:ln>
          </p:spPr>
          <p:txBody>
            <a:bodyPr lIns="50800" tIns="50800" rIns="50800" bIns="50800">
              <a:spAutoFit/>
            </a:bodyPr>
            <a:lstStyle/>
            <a:p>
              <a:pPr algn="r" defTabSz="457200" eaLnBrk="1"/>
              <a:r>
                <a:rPr lang="ru-RU" altLang="ru-RU" sz="2800">
                  <a:solidFill>
                    <a:srgbClr val="002060"/>
                  </a:solidFill>
                  <a:latin typeface="Montserrat Bold"/>
                  <a:ea typeface="Montserrat Bold"/>
                  <a:cs typeface="Montserrat Bold"/>
                  <a:sym typeface="Montserrat Bold"/>
                </a:rPr>
                <a:t>ВЫЯВЛЕНИЕ и ДИССЕМИНАЦИЯ</a:t>
              </a:r>
            </a:p>
          </p:txBody>
        </p:sp>
      </p:grpSp>
      <p:sp>
        <p:nvSpPr>
          <p:cNvPr id="4166" name="Lorem ipsum dolor sit amet, consectetur adipiscing elit, sed do eiusmod tempor incididunt ut labore et dolore magna aliqua. Arcu dictum varius duis at consectetur lorem donec. Volutpat maecenas volutpat blandit aliquam. Egestas quis ipsum suspendisse ult"/>
          <p:cNvSpPr txBox="1">
            <a:spLocks noChangeArrowheads="1"/>
          </p:cNvSpPr>
          <p:nvPr/>
        </p:nvSpPr>
        <p:spPr bwMode="auto">
          <a:xfrm>
            <a:off x="928688" y="2952750"/>
            <a:ext cx="13577887" cy="3057525"/>
          </a:xfrm>
          <a:prstGeom prst="rect">
            <a:avLst/>
          </a:prstGeom>
          <a:noFill/>
          <a:ln w="12700">
            <a:noFill/>
            <a:miter lim="400000"/>
            <a:headEnd/>
            <a:tailEnd/>
          </a:ln>
        </p:spPr>
        <p:txBody>
          <a:bodyPr lIns="50800" tIns="50800" rIns="50800" bIns="50800">
            <a:spAutoFit/>
          </a:bodyPr>
          <a:lstStyle/>
          <a:p>
            <a:pPr defTabSz="457200" eaLnBrk="1">
              <a:lnSpc>
                <a:spcPct val="120000"/>
              </a:lnSpc>
            </a:pPr>
            <a:r>
              <a:rPr lang="ru-RU" altLang="ru-RU" sz="3200" b="0">
                <a:solidFill>
                  <a:schemeClr val="tx1"/>
                </a:solidFill>
                <a:latin typeface="Arial" pitchFamily="34" charset="0"/>
                <a:cs typeface="Arial" pitchFamily="34" charset="0"/>
                <a:sym typeface="Arial" pitchFamily="34" charset="0"/>
              </a:rPr>
              <a:t>повышение качества образования в ШНОР через совершенствование профессионального мастерства педагогов и руководителей этих организаций в рамках программы комплексного методического сопровождения на основе поддерживающей экспертизы и методического консультирования. </a:t>
            </a:r>
          </a:p>
        </p:txBody>
      </p:sp>
      <p:grpSp>
        <p:nvGrpSpPr>
          <p:cNvPr id="3" name="Group 3"/>
          <p:cNvGrpSpPr>
            <a:grpSpLocks/>
          </p:cNvGrpSpPr>
          <p:nvPr/>
        </p:nvGrpSpPr>
        <p:grpSpPr bwMode="auto">
          <a:xfrm>
            <a:off x="1012825" y="1236663"/>
            <a:ext cx="8475663" cy="1873250"/>
            <a:chOff x="1391054" y="6160056"/>
            <a:chExt cx="8475569" cy="1873095"/>
          </a:xfrm>
        </p:grpSpPr>
        <p:sp>
          <p:nvSpPr>
            <p:cNvPr id="10279" name="Stages…"/>
            <p:cNvSpPr txBox="1">
              <a:spLocks noChangeArrowheads="1"/>
            </p:cNvSpPr>
            <p:nvPr/>
          </p:nvSpPr>
          <p:spPr bwMode="auto">
            <a:xfrm>
              <a:off x="1391054" y="6699453"/>
              <a:ext cx="8475569" cy="1333698"/>
            </a:xfrm>
            <a:prstGeom prst="rect">
              <a:avLst/>
            </a:prstGeom>
            <a:noFill/>
            <a:ln w="12700">
              <a:noFill/>
              <a:miter lim="400000"/>
              <a:headEnd/>
              <a:tailEnd/>
            </a:ln>
          </p:spPr>
          <p:txBody>
            <a:bodyPr lIns="50800" tIns="50800" rIns="50800" bIns="50800">
              <a:spAutoFit/>
            </a:bodyPr>
            <a:lstStyle/>
            <a:p>
              <a:pPr eaLnBrk="1"/>
              <a:r>
                <a:rPr lang="ru-RU" altLang="ru-RU" sz="8000" b="0">
                  <a:solidFill>
                    <a:srgbClr val="002060"/>
                  </a:solidFill>
                  <a:latin typeface="Montserrat Bold"/>
                  <a:ea typeface="Montserrat Bold"/>
                  <a:cs typeface="Montserrat Bold"/>
                  <a:sym typeface="Montserrat Bold"/>
                </a:rPr>
                <a:t>ЦЕЛЬ</a:t>
              </a:r>
            </a:p>
          </p:txBody>
        </p:sp>
        <p:grpSp>
          <p:nvGrpSpPr>
            <p:cNvPr id="4" name="Group"/>
            <p:cNvGrpSpPr>
              <a:grpSpLocks/>
            </p:cNvGrpSpPr>
            <p:nvPr/>
          </p:nvGrpSpPr>
          <p:grpSpPr bwMode="auto">
            <a:xfrm>
              <a:off x="1501120" y="6160056"/>
              <a:ext cx="3393043" cy="338995"/>
              <a:chOff x="0" y="-50745"/>
              <a:chExt cx="3393042" cy="338993"/>
            </a:xfrm>
          </p:grpSpPr>
          <p:sp>
            <p:nvSpPr>
              <p:cNvPr id="4167" name="Rectangle">
                <a:extLst>
                  <a:ext uri="{FF2B5EF4-FFF2-40B4-BE49-F238E27FC236}"/>
                </a:extLst>
              </p:cNvPr>
              <p:cNvSpPr/>
              <p:nvPr/>
            </p:nvSpPr>
            <p:spPr>
              <a:xfrm>
                <a:off x="-529" y="144500"/>
                <a:ext cx="3324187" cy="144450"/>
              </a:xfrm>
              <a:prstGeom prst="rect">
                <a:avLst/>
              </a:prstGeom>
              <a:solidFill>
                <a:srgbClr val="F2DC4B"/>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00"/>
                  </a:solidFill>
                  <a:latin typeface="Arial Black" panose="020B0604020202020204" pitchFamily="34" charset="0"/>
                  <a:ea typeface="+mn-ea"/>
                  <a:cs typeface="Arial Black" panose="020B0604020202020204" pitchFamily="34" charset="0"/>
                  <a:sym typeface="Helvetica Neue Medium"/>
                </a:endParaRPr>
              </a:p>
            </p:txBody>
          </p:sp>
          <p:sp>
            <p:nvSpPr>
              <p:cNvPr id="4168" name="Subtitle Text">
                <a:extLst>
                  <a:ext uri="{FF2B5EF4-FFF2-40B4-BE49-F238E27FC236}"/>
                </a:extLst>
              </p:cNvPr>
              <p:cNvSpPr/>
              <p:nvPr/>
            </p:nvSpPr>
            <p:spPr>
              <a:xfrm>
                <a:off x="51857" y="-50745"/>
                <a:ext cx="3341650" cy="33810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a:extLst>
            </p:spPr>
            <p:txBody>
              <a:bodyPr lIns="50800" tIns="50800" rIns="50800" bIns="50800">
                <a:spAutoFit/>
              </a:bodyPr>
              <a:lstStyle>
                <a:lvl1pPr algn="l" defTabSz="457200">
                  <a:lnSpc>
                    <a:spcPct val="120000"/>
                  </a:lnSpc>
                  <a:defRPr sz="1400" cap="all" spc="1120">
                    <a:solidFill>
                      <a:srgbClr val="242423"/>
                    </a:solidFill>
                    <a:latin typeface="Arial"/>
                    <a:ea typeface="Arial"/>
                    <a:cs typeface="Arial"/>
                    <a:sym typeface="Arial"/>
                  </a:defRPr>
                </a:lvl1pPr>
              </a:lstStyle>
              <a:p>
                <a:pPr eaLnBrk="1" fontAlgn="auto">
                  <a:spcBef>
                    <a:spcPts val="0"/>
                  </a:spcBef>
                  <a:spcAft>
                    <a:spcPts val="0"/>
                  </a:spcAft>
                  <a:defRPr/>
                </a:pPr>
                <a:endParaRPr kern="0" dirty="0">
                  <a:solidFill>
                    <a:schemeClr val="tx1"/>
                  </a:solidFill>
                </a:endParaRPr>
              </a:p>
            </p:txBody>
          </p:sp>
        </p:grpSp>
      </p:grpSp>
      <p:grpSp>
        <p:nvGrpSpPr>
          <p:cNvPr id="5" name="Group 7"/>
          <p:cNvGrpSpPr>
            <a:grpSpLocks/>
          </p:cNvGrpSpPr>
          <p:nvPr/>
        </p:nvGrpSpPr>
        <p:grpSpPr bwMode="auto">
          <a:xfrm>
            <a:off x="16106775" y="7889875"/>
            <a:ext cx="2838450" cy="3259138"/>
            <a:chOff x="16537026" y="4327268"/>
            <a:chExt cx="2839217" cy="3259104"/>
          </a:xfrm>
        </p:grpSpPr>
        <p:sp>
          <p:nvSpPr>
            <p:cNvPr id="4143" name="Shape">
              <a:extLst>
                <a:ext uri="{FF2B5EF4-FFF2-40B4-BE49-F238E27FC236}"/>
              </a:extLst>
            </p:cNvPr>
            <p:cNvSpPr/>
            <p:nvPr/>
          </p:nvSpPr>
          <p:spPr>
            <a:xfrm>
              <a:off x="16537026" y="4392355"/>
              <a:ext cx="2839217" cy="3194017"/>
            </a:xfrm>
            <a:custGeom>
              <a:avLst/>
              <a:gdLst/>
              <a:ahLst/>
              <a:cxnLst>
                <a:cxn ang="0">
                  <a:pos x="wd2" y="hd2"/>
                </a:cxn>
                <a:cxn ang="5400000">
                  <a:pos x="wd2" y="hd2"/>
                </a:cxn>
                <a:cxn ang="10800000">
                  <a:pos x="wd2" y="hd2"/>
                </a:cxn>
                <a:cxn ang="16200000">
                  <a:pos x="wd2" y="hd2"/>
                </a:cxn>
              </a:cxnLst>
              <a:rect l="0" t="0" r="r" b="b"/>
              <a:pathLst>
                <a:path w="21600" h="21576" extrusionOk="0">
                  <a:moveTo>
                    <a:pt x="9802" y="229"/>
                  </a:moveTo>
                  <a:lnTo>
                    <a:pt x="1057" y="4723"/>
                  </a:lnTo>
                  <a:cubicBezTo>
                    <a:pt x="728" y="4911"/>
                    <a:pt x="457" y="5170"/>
                    <a:pt x="271" y="5477"/>
                  </a:cubicBezTo>
                  <a:cubicBezTo>
                    <a:pt x="112" y="5739"/>
                    <a:pt x="20" y="6029"/>
                    <a:pt x="0" y="6326"/>
                  </a:cubicBezTo>
                  <a:lnTo>
                    <a:pt x="0" y="15275"/>
                  </a:lnTo>
                  <a:cubicBezTo>
                    <a:pt x="6" y="15588"/>
                    <a:pt x="102" y="15893"/>
                    <a:pt x="279" y="16163"/>
                  </a:cubicBezTo>
                  <a:cubicBezTo>
                    <a:pt x="444" y="16415"/>
                    <a:pt x="675" y="16628"/>
                    <a:pt x="952" y="16785"/>
                  </a:cubicBezTo>
                  <a:lnTo>
                    <a:pt x="9758" y="21304"/>
                  </a:lnTo>
                  <a:cubicBezTo>
                    <a:pt x="10047" y="21467"/>
                    <a:pt x="10379" y="21560"/>
                    <a:pt x="10720" y="21574"/>
                  </a:cubicBezTo>
                  <a:cubicBezTo>
                    <a:pt x="11085" y="21589"/>
                    <a:pt x="11447" y="21514"/>
                    <a:pt x="11766" y="21356"/>
                  </a:cubicBezTo>
                  <a:lnTo>
                    <a:pt x="20636" y="16747"/>
                  </a:lnTo>
                  <a:cubicBezTo>
                    <a:pt x="20928" y="16617"/>
                    <a:pt x="21174" y="16417"/>
                    <a:pt x="21345" y="16169"/>
                  </a:cubicBezTo>
                  <a:cubicBezTo>
                    <a:pt x="21501" y="15943"/>
                    <a:pt x="21589" y="15685"/>
                    <a:pt x="21600" y="15420"/>
                  </a:cubicBezTo>
                  <a:lnTo>
                    <a:pt x="21558" y="6274"/>
                  </a:lnTo>
                  <a:cubicBezTo>
                    <a:pt x="21564" y="5972"/>
                    <a:pt x="21479" y="5674"/>
                    <a:pt x="21311" y="5411"/>
                  </a:cubicBezTo>
                  <a:cubicBezTo>
                    <a:pt x="21143" y="5146"/>
                    <a:pt x="20897" y="4926"/>
                    <a:pt x="20600" y="4774"/>
                  </a:cubicBezTo>
                  <a:lnTo>
                    <a:pt x="11667" y="164"/>
                  </a:lnTo>
                  <a:cubicBezTo>
                    <a:pt x="11368" y="45"/>
                    <a:pt x="11042" y="-11"/>
                    <a:pt x="10715" y="2"/>
                  </a:cubicBezTo>
                  <a:cubicBezTo>
                    <a:pt x="10395" y="14"/>
                    <a:pt x="10083" y="92"/>
                    <a:pt x="9802" y="229"/>
                  </a:cubicBezTo>
                  <a:close/>
                </a:path>
              </a:pathLst>
            </a:custGeom>
            <a:solidFill>
              <a:schemeClr val="accent6">
                <a:alpha val="28000"/>
              </a:schemeClr>
            </a:solidFill>
            <a:ln w="12700">
              <a:miter lim="400000"/>
            </a:ln>
          </p:spPr>
          <p:txBody>
            <a:bodyPr lIns="50800" tIns="50800" rIns="50800" bIns="5080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4144" name="Shape">
              <a:extLst>
                <a:ext uri="{FF2B5EF4-FFF2-40B4-BE49-F238E27FC236}"/>
              </a:extLst>
            </p:cNvPr>
            <p:cNvSpPr/>
            <p:nvPr/>
          </p:nvSpPr>
          <p:spPr>
            <a:xfrm>
              <a:off x="16538614" y="4327268"/>
              <a:ext cx="2836041" cy="1873230"/>
            </a:xfrm>
            <a:custGeom>
              <a:avLst/>
              <a:gdLst/>
              <a:ahLst/>
              <a:cxnLst>
                <a:cxn ang="0">
                  <a:pos x="wd2" y="hd2"/>
                </a:cxn>
                <a:cxn ang="5400000">
                  <a:pos x="wd2" y="hd2"/>
                </a:cxn>
                <a:cxn ang="10800000">
                  <a:pos x="wd2" y="hd2"/>
                </a:cxn>
                <a:cxn ang="16200000">
                  <a:pos x="wd2" y="hd2"/>
                </a:cxn>
              </a:cxnLst>
              <a:rect l="0" t="0" r="r" b="b"/>
              <a:pathLst>
                <a:path w="21600" h="21572" extrusionOk="0">
                  <a:moveTo>
                    <a:pt x="10731" y="3"/>
                  </a:moveTo>
                  <a:cubicBezTo>
                    <a:pt x="10410" y="24"/>
                    <a:pt x="10098" y="158"/>
                    <a:pt x="9817" y="391"/>
                  </a:cubicBezTo>
                  <a:lnTo>
                    <a:pt x="1059" y="8048"/>
                  </a:lnTo>
                  <a:cubicBezTo>
                    <a:pt x="728" y="8368"/>
                    <a:pt x="458" y="8811"/>
                    <a:pt x="272" y="9334"/>
                  </a:cubicBezTo>
                  <a:cubicBezTo>
                    <a:pt x="112" y="9781"/>
                    <a:pt x="20" y="10274"/>
                    <a:pt x="0" y="10781"/>
                  </a:cubicBezTo>
                  <a:lnTo>
                    <a:pt x="0" y="13778"/>
                  </a:lnTo>
                  <a:lnTo>
                    <a:pt x="6188" y="13778"/>
                  </a:lnTo>
                  <a:lnTo>
                    <a:pt x="6188" y="16994"/>
                  </a:lnTo>
                  <a:cubicBezTo>
                    <a:pt x="6191" y="17221"/>
                    <a:pt x="6232" y="17443"/>
                    <a:pt x="6308" y="17639"/>
                  </a:cubicBezTo>
                  <a:cubicBezTo>
                    <a:pt x="6378" y="17822"/>
                    <a:pt x="6476" y="17977"/>
                    <a:pt x="6594" y="18090"/>
                  </a:cubicBezTo>
                  <a:lnTo>
                    <a:pt x="10356" y="21375"/>
                  </a:lnTo>
                  <a:cubicBezTo>
                    <a:pt x="10479" y="21493"/>
                    <a:pt x="10620" y="21560"/>
                    <a:pt x="10766" y="21570"/>
                  </a:cubicBezTo>
                  <a:cubicBezTo>
                    <a:pt x="10922" y="21581"/>
                    <a:pt x="11076" y="21526"/>
                    <a:pt x="11213" y="21412"/>
                  </a:cubicBezTo>
                  <a:lnTo>
                    <a:pt x="15001" y="18064"/>
                  </a:lnTo>
                  <a:cubicBezTo>
                    <a:pt x="15126" y="17970"/>
                    <a:pt x="15230" y="17823"/>
                    <a:pt x="15303" y="17642"/>
                  </a:cubicBezTo>
                  <a:cubicBezTo>
                    <a:pt x="15370" y="17478"/>
                    <a:pt x="15408" y="17292"/>
                    <a:pt x="15413" y="17100"/>
                  </a:cubicBezTo>
                  <a:lnTo>
                    <a:pt x="15404" y="13778"/>
                  </a:lnTo>
                  <a:lnTo>
                    <a:pt x="21600" y="13778"/>
                  </a:lnTo>
                  <a:lnTo>
                    <a:pt x="21591" y="10692"/>
                  </a:lnTo>
                  <a:cubicBezTo>
                    <a:pt x="21597" y="10177"/>
                    <a:pt x="21512" y="9669"/>
                    <a:pt x="21344" y="9220"/>
                  </a:cubicBezTo>
                  <a:cubicBezTo>
                    <a:pt x="21175" y="8768"/>
                    <a:pt x="20929" y="8392"/>
                    <a:pt x="20631" y="8133"/>
                  </a:cubicBezTo>
                  <a:lnTo>
                    <a:pt x="11685" y="280"/>
                  </a:lnTo>
                  <a:cubicBezTo>
                    <a:pt x="11386" y="76"/>
                    <a:pt x="11058" y="-19"/>
                    <a:pt x="10731" y="3"/>
                  </a:cubicBezTo>
                  <a:close/>
                </a:path>
              </a:pathLst>
            </a:custGeom>
            <a:solidFill>
              <a:srgbClr val="F2DC4B"/>
            </a:solidFill>
            <a:ln w="12700">
              <a:miter lim="400000"/>
            </a:ln>
          </p:spPr>
          <p:txBody>
            <a:bodyPr lIns="50800" tIns="50800" rIns="50800" bIns="5080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0278" name="04"/>
            <p:cNvSpPr txBox="1">
              <a:spLocks noChangeArrowheads="1"/>
            </p:cNvSpPr>
            <p:nvPr/>
          </p:nvSpPr>
          <p:spPr bwMode="auto">
            <a:xfrm>
              <a:off x="17420122" y="5286128"/>
              <a:ext cx="1174677" cy="656590"/>
            </a:xfrm>
            <a:prstGeom prst="rect">
              <a:avLst/>
            </a:prstGeom>
            <a:noFill/>
            <a:ln w="12700">
              <a:noFill/>
              <a:miter lim="400000"/>
              <a:headEnd/>
              <a:tailEnd/>
            </a:ln>
          </p:spPr>
          <p:txBody>
            <a:bodyPr lIns="50800" tIns="50800" rIns="50800" bIns="50800">
              <a:spAutoFit/>
            </a:bodyPr>
            <a:lstStyle/>
            <a:p>
              <a:pPr algn="ctr" defTabSz="457200" eaLnBrk="1"/>
              <a:r>
                <a:rPr lang="ru-RU" altLang="ru-RU" sz="3600" b="0">
                  <a:solidFill>
                    <a:schemeClr val="tx1"/>
                  </a:solidFill>
                  <a:latin typeface="Montserrat Bold"/>
                  <a:ea typeface="Montserrat Bold"/>
                  <a:cs typeface="Montserrat Bold"/>
                  <a:sym typeface="Montserrat Bold"/>
                </a:rPr>
                <a:t>04</a:t>
              </a:r>
            </a:p>
          </p:txBody>
        </p:sp>
      </p:grpSp>
      <p:grpSp>
        <p:nvGrpSpPr>
          <p:cNvPr id="6" name="Group 5"/>
          <p:cNvGrpSpPr>
            <a:grpSpLocks/>
          </p:cNvGrpSpPr>
          <p:nvPr/>
        </p:nvGrpSpPr>
        <p:grpSpPr bwMode="auto">
          <a:xfrm>
            <a:off x="14609763" y="5291138"/>
            <a:ext cx="2838450" cy="3194050"/>
            <a:chOff x="15107456" y="1783988"/>
            <a:chExt cx="2839216" cy="3193280"/>
          </a:xfrm>
        </p:grpSpPr>
        <p:sp>
          <p:nvSpPr>
            <p:cNvPr id="4137" name="Shape">
              <a:extLst>
                <a:ext uri="{FF2B5EF4-FFF2-40B4-BE49-F238E27FC236}"/>
              </a:extLst>
            </p:cNvPr>
            <p:cNvSpPr/>
            <p:nvPr/>
          </p:nvSpPr>
          <p:spPr>
            <a:xfrm>
              <a:off x="15107456" y="1783988"/>
              <a:ext cx="2839216" cy="3193280"/>
            </a:xfrm>
            <a:custGeom>
              <a:avLst/>
              <a:gdLst/>
              <a:ahLst/>
              <a:cxnLst>
                <a:cxn ang="0">
                  <a:pos x="wd2" y="hd2"/>
                </a:cxn>
                <a:cxn ang="5400000">
                  <a:pos x="wd2" y="hd2"/>
                </a:cxn>
                <a:cxn ang="10800000">
                  <a:pos x="wd2" y="hd2"/>
                </a:cxn>
                <a:cxn ang="16200000">
                  <a:pos x="wd2" y="hd2"/>
                </a:cxn>
              </a:cxnLst>
              <a:rect l="0" t="0" r="r" b="b"/>
              <a:pathLst>
                <a:path w="21600" h="21576" extrusionOk="0">
                  <a:moveTo>
                    <a:pt x="9802" y="229"/>
                  </a:moveTo>
                  <a:lnTo>
                    <a:pt x="1057" y="4723"/>
                  </a:lnTo>
                  <a:cubicBezTo>
                    <a:pt x="728" y="4911"/>
                    <a:pt x="457" y="5170"/>
                    <a:pt x="271" y="5477"/>
                  </a:cubicBezTo>
                  <a:cubicBezTo>
                    <a:pt x="112" y="5739"/>
                    <a:pt x="20" y="6029"/>
                    <a:pt x="0" y="6326"/>
                  </a:cubicBezTo>
                  <a:lnTo>
                    <a:pt x="0" y="15275"/>
                  </a:lnTo>
                  <a:cubicBezTo>
                    <a:pt x="6" y="15588"/>
                    <a:pt x="102" y="15893"/>
                    <a:pt x="279" y="16163"/>
                  </a:cubicBezTo>
                  <a:cubicBezTo>
                    <a:pt x="444" y="16415"/>
                    <a:pt x="675" y="16628"/>
                    <a:pt x="952" y="16785"/>
                  </a:cubicBezTo>
                  <a:lnTo>
                    <a:pt x="9758" y="21304"/>
                  </a:lnTo>
                  <a:cubicBezTo>
                    <a:pt x="10047" y="21467"/>
                    <a:pt x="10379" y="21560"/>
                    <a:pt x="10720" y="21574"/>
                  </a:cubicBezTo>
                  <a:cubicBezTo>
                    <a:pt x="11085" y="21589"/>
                    <a:pt x="11447" y="21514"/>
                    <a:pt x="11766" y="21356"/>
                  </a:cubicBezTo>
                  <a:lnTo>
                    <a:pt x="20636" y="16747"/>
                  </a:lnTo>
                  <a:cubicBezTo>
                    <a:pt x="20928" y="16617"/>
                    <a:pt x="21174" y="16417"/>
                    <a:pt x="21345" y="16169"/>
                  </a:cubicBezTo>
                  <a:cubicBezTo>
                    <a:pt x="21501" y="15943"/>
                    <a:pt x="21589" y="15685"/>
                    <a:pt x="21600" y="15420"/>
                  </a:cubicBezTo>
                  <a:lnTo>
                    <a:pt x="21558" y="6274"/>
                  </a:lnTo>
                  <a:cubicBezTo>
                    <a:pt x="21564" y="5972"/>
                    <a:pt x="21479" y="5674"/>
                    <a:pt x="21311" y="5411"/>
                  </a:cubicBezTo>
                  <a:cubicBezTo>
                    <a:pt x="21143" y="5146"/>
                    <a:pt x="20897" y="4926"/>
                    <a:pt x="20600" y="4774"/>
                  </a:cubicBezTo>
                  <a:lnTo>
                    <a:pt x="11667" y="164"/>
                  </a:lnTo>
                  <a:cubicBezTo>
                    <a:pt x="11368" y="45"/>
                    <a:pt x="11042" y="-11"/>
                    <a:pt x="10715" y="2"/>
                  </a:cubicBezTo>
                  <a:cubicBezTo>
                    <a:pt x="10395" y="14"/>
                    <a:pt x="10083" y="92"/>
                    <a:pt x="9802" y="229"/>
                  </a:cubicBezTo>
                  <a:close/>
                </a:path>
              </a:pathLst>
            </a:custGeom>
            <a:solidFill>
              <a:schemeClr val="accent6">
                <a:alpha val="28000"/>
              </a:schemeClr>
            </a:solidFill>
            <a:ln w="12700">
              <a:miter lim="400000"/>
            </a:ln>
          </p:spPr>
          <p:txBody>
            <a:bodyPr lIns="50800" tIns="50800" rIns="50800" bIns="5080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4138" name="Shape">
              <a:extLst>
                <a:ext uri="{FF2B5EF4-FFF2-40B4-BE49-F238E27FC236}"/>
              </a:extLst>
            </p:cNvPr>
            <p:cNvSpPr/>
            <p:nvPr/>
          </p:nvSpPr>
          <p:spPr>
            <a:xfrm>
              <a:off x="15109043" y="1783988"/>
              <a:ext cx="2836040" cy="1874385"/>
            </a:xfrm>
            <a:custGeom>
              <a:avLst/>
              <a:gdLst/>
              <a:ahLst/>
              <a:cxnLst>
                <a:cxn ang="0">
                  <a:pos x="wd2" y="hd2"/>
                </a:cxn>
                <a:cxn ang="5400000">
                  <a:pos x="wd2" y="hd2"/>
                </a:cxn>
                <a:cxn ang="10800000">
                  <a:pos x="wd2" y="hd2"/>
                </a:cxn>
                <a:cxn ang="16200000">
                  <a:pos x="wd2" y="hd2"/>
                </a:cxn>
              </a:cxnLst>
              <a:rect l="0" t="0" r="r" b="b"/>
              <a:pathLst>
                <a:path w="21600" h="21572" extrusionOk="0">
                  <a:moveTo>
                    <a:pt x="10731" y="3"/>
                  </a:moveTo>
                  <a:cubicBezTo>
                    <a:pt x="10410" y="24"/>
                    <a:pt x="10098" y="158"/>
                    <a:pt x="9817" y="391"/>
                  </a:cubicBezTo>
                  <a:lnTo>
                    <a:pt x="1059" y="8048"/>
                  </a:lnTo>
                  <a:cubicBezTo>
                    <a:pt x="728" y="8368"/>
                    <a:pt x="458" y="8811"/>
                    <a:pt x="272" y="9334"/>
                  </a:cubicBezTo>
                  <a:cubicBezTo>
                    <a:pt x="112" y="9781"/>
                    <a:pt x="20" y="10274"/>
                    <a:pt x="0" y="10781"/>
                  </a:cubicBezTo>
                  <a:lnTo>
                    <a:pt x="0" y="13778"/>
                  </a:lnTo>
                  <a:lnTo>
                    <a:pt x="6188" y="13778"/>
                  </a:lnTo>
                  <a:lnTo>
                    <a:pt x="6188" y="16994"/>
                  </a:lnTo>
                  <a:cubicBezTo>
                    <a:pt x="6191" y="17221"/>
                    <a:pt x="6232" y="17443"/>
                    <a:pt x="6308" y="17639"/>
                  </a:cubicBezTo>
                  <a:cubicBezTo>
                    <a:pt x="6378" y="17822"/>
                    <a:pt x="6476" y="17977"/>
                    <a:pt x="6594" y="18090"/>
                  </a:cubicBezTo>
                  <a:lnTo>
                    <a:pt x="10356" y="21375"/>
                  </a:lnTo>
                  <a:cubicBezTo>
                    <a:pt x="10479" y="21493"/>
                    <a:pt x="10620" y="21560"/>
                    <a:pt x="10766" y="21570"/>
                  </a:cubicBezTo>
                  <a:cubicBezTo>
                    <a:pt x="10922" y="21581"/>
                    <a:pt x="11076" y="21526"/>
                    <a:pt x="11213" y="21412"/>
                  </a:cubicBezTo>
                  <a:lnTo>
                    <a:pt x="15001" y="18064"/>
                  </a:lnTo>
                  <a:cubicBezTo>
                    <a:pt x="15126" y="17970"/>
                    <a:pt x="15230" y="17823"/>
                    <a:pt x="15303" y="17642"/>
                  </a:cubicBezTo>
                  <a:cubicBezTo>
                    <a:pt x="15370" y="17478"/>
                    <a:pt x="15408" y="17292"/>
                    <a:pt x="15413" y="17100"/>
                  </a:cubicBezTo>
                  <a:lnTo>
                    <a:pt x="15404" y="13778"/>
                  </a:lnTo>
                  <a:lnTo>
                    <a:pt x="21600" y="13778"/>
                  </a:lnTo>
                  <a:lnTo>
                    <a:pt x="21591" y="10692"/>
                  </a:lnTo>
                  <a:cubicBezTo>
                    <a:pt x="21597" y="10177"/>
                    <a:pt x="21512" y="9669"/>
                    <a:pt x="21344" y="9220"/>
                  </a:cubicBezTo>
                  <a:cubicBezTo>
                    <a:pt x="21175" y="8768"/>
                    <a:pt x="20929" y="8392"/>
                    <a:pt x="20631" y="8133"/>
                  </a:cubicBezTo>
                  <a:lnTo>
                    <a:pt x="11685" y="280"/>
                  </a:lnTo>
                  <a:cubicBezTo>
                    <a:pt x="11386" y="76"/>
                    <a:pt x="11058" y="-19"/>
                    <a:pt x="10731" y="3"/>
                  </a:cubicBezTo>
                  <a:close/>
                </a:path>
              </a:pathLst>
            </a:custGeom>
            <a:solidFill>
              <a:srgbClr val="002060"/>
            </a:solidFill>
            <a:ln w="12700">
              <a:miter lim="400000"/>
            </a:ln>
          </p:spPr>
          <p:txBody>
            <a:bodyPr lIns="50800" tIns="50800" rIns="50800" bIns="5080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0274" name="02"/>
            <p:cNvSpPr txBox="1">
              <a:spLocks noChangeArrowheads="1"/>
            </p:cNvSpPr>
            <p:nvPr/>
          </p:nvSpPr>
          <p:spPr bwMode="auto">
            <a:xfrm>
              <a:off x="15939726" y="2742849"/>
              <a:ext cx="1174676" cy="656590"/>
            </a:xfrm>
            <a:prstGeom prst="rect">
              <a:avLst/>
            </a:prstGeom>
            <a:noFill/>
            <a:ln w="12700">
              <a:noFill/>
              <a:miter lim="400000"/>
              <a:headEnd/>
              <a:tailEnd/>
            </a:ln>
          </p:spPr>
          <p:txBody>
            <a:bodyPr lIns="50800" tIns="50800" rIns="50800" bIns="50800">
              <a:spAutoFit/>
            </a:bodyPr>
            <a:lstStyle/>
            <a:p>
              <a:pPr algn="ctr" defTabSz="457200" eaLnBrk="1"/>
              <a:r>
                <a:rPr lang="ru-RU" altLang="ru-RU" sz="3600" b="0">
                  <a:solidFill>
                    <a:schemeClr val="bg2"/>
                  </a:solidFill>
                  <a:latin typeface="Montserrat Bold"/>
                  <a:ea typeface="Montserrat Bold"/>
                  <a:cs typeface="Montserrat Bold"/>
                  <a:sym typeface="Montserrat Bold"/>
                </a:rPr>
                <a:t>02</a:t>
              </a:r>
            </a:p>
          </p:txBody>
        </p:sp>
        <p:sp>
          <p:nvSpPr>
            <p:cNvPr id="4172" name="Graphic 60">
              <a:extLst>
                <a:ext uri="{FF2B5EF4-FFF2-40B4-BE49-F238E27FC236}"/>
              </a:extLst>
            </p:cNvPr>
            <p:cNvSpPr/>
            <p:nvPr/>
          </p:nvSpPr>
          <p:spPr>
            <a:xfrm>
              <a:off x="16301578" y="3940880"/>
              <a:ext cx="465263" cy="525336"/>
            </a:xfrm>
            <a:custGeom>
              <a:avLst/>
              <a:gdLst/>
              <a:ahLst/>
              <a:cxnLst>
                <a:cxn ang="0">
                  <a:pos x="wd2" y="hd2"/>
                </a:cxn>
                <a:cxn ang="5400000">
                  <a:pos x="wd2" y="hd2"/>
                </a:cxn>
                <a:cxn ang="10800000">
                  <a:pos x="wd2" y="hd2"/>
                </a:cxn>
                <a:cxn ang="16200000">
                  <a:pos x="wd2" y="hd2"/>
                </a:cxn>
              </a:cxnLst>
              <a:rect l="0" t="0" r="r" b="b"/>
              <a:pathLst>
                <a:path w="21101" h="21109" extrusionOk="0">
                  <a:moveTo>
                    <a:pt x="7227" y="21109"/>
                  </a:moveTo>
                  <a:cubicBezTo>
                    <a:pt x="3240" y="21113"/>
                    <a:pt x="5" y="18249"/>
                    <a:pt x="0" y="14713"/>
                  </a:cubicBezTo>
                  <a:cubicBezTo>
                    <a:pt x="-2" y="13010"/>
                    <a:pt x="761" y="11376"/>
                    <a:pt x="2120" y="10173"/>
                  </a:cubicBezTo>
                  <a:lnTo>
                    <a:pt x="12099" y="1320"/>
                  </a:lnTo>
                  <a:cubicBezTo>
                    <a:pt x="14213" y="-487"/>
                    <a:pt x="17577" y="-432"/>
                    <a:pt x="19614" y="1443"/>
                  </a:cubicBezTo>
                  <a:cubicBezTo>
                    <a:pt x="21598" y="3269"/>
                    <a:pt x="21597" y="6161"/>
                    <a:pt x="19612" y="7987"/>
                  </a:cubicBezTo>
                  <a:lnTo>
                    <a:pt x="12330" y="14448"/>
                  </a:lnTo>
                  <a:cubicBezTo>
                    <a:pt x="10999" y="15628"/>
                    <a:pt x="8841" y="15628"/>
                    <a:pt x="7511" y="14448"/>
                  </a:cubicBezTo>
                  <a:cubicBezTo>
                    <a:pt x="6180" y="13267"/>
                    <a:pt x="6180" y="11353"/>
                    <a:pt x="7511" y="10173"/>
                  </a:cubicBezTo>
                  <a:lnTo>
                    <a:pt x="12906" y="5387"/>
                  </a:lnTo>
                  <a:cubicBezTo>
                    <a:pt x="13335" y="4993"/>
                    <a:pt x="14043" y="4982"/>
                    <a:pt x="14487" y="5363"/>
                  </a:cubicBezTo>
                  <a:cubicBezTo>
                    <a:pt x="14932" y="5743"/>
                    <a:pt x="14944" y="6372"/>
                    <a:pt x="14515" y="6766"/>
                  </a:cubicBezTo>
                  <a:cubicBezTo>
                    <a:pt x="14506" y="6774"/>
                    <a:pt x="14497" y="6782"/>
                    <a:pt x="14487" y="6790"/>
                  </a:cubicBezTo>
                  <a:lnTo>
                    <a:pt x="9097" y="11576"/>
                  </a:lnTo>
                  <a:cubicBezTo>
                    <a:pt x="8640" y="11981"/>
                    <a:pt x="8640" y="12639"/>
                    <a:pt x="9097" y="13044"/>
                  </a:cubicBezTo>
                  <a:cubicBezTo>
                    <a:pt x="9554" y="13450"/>
                    <a:pt x="10295" y="13450"/>
                    <a:pt x="10752" y="13045"/>
                  </a:cubicBezTo>
                  <a:lnTo>
                    <a:pt x="18034" y="6584"/>
                  </a:lnTo>
                  <a:cubicBezTo>
                    <a:pt x="19221" y="5504"/>
                    <a:pt x="19197" y="3776"/>
                    <a:pt x="17980" y="2723"/>
                  </a:cubicBezTo>
                  <a:cubicBezTo>
                    <a:pt x="16784" y="1689"/>
                    <a:pt x="14877" y="1689"/>
                    <a:pt x="13682" y="2723"/>
                  </a:cubicBezTo>
                  <a:lnTo>
                    <a:pt x="3702" y="11576"/>
                  </a:lnTo>
                  <a:cubicBezTo>
                    <a:pt x="1764" y="13311"/>
                    <a:pt x="1779" y="16110"/>
                    <a:pt x="3735" y="17829"/>
                  </a:cubicBezTo>
                  <a:cubicBezTo>
                    <a:pt x="5677" y="19537"/>
                    <a:pt x="8808" y="19537"/>
                    <a:pt x="10751" y="17830"/>
                  </a:cubicBezTo>
                  <a:lnTo>
                    <a:pt x="18843" y="10651"/>
                  </a:lnTo>
                  <a:cubicBezTo>
                    <a:pt x="19272" y="10257"/>
                    <a:pt x="19980" y="10246"/>
                    <a:pt x="20424" y="10627"/>
                  </a:cubicBezTo>
                  <a:cubicBezTo>
                    <a:pt x="20869" y="11007"/>
                    <a:pt x="20881" y="11636"/>
                    <a:pt x="20452" y="12030"/>
                  </a:cubicBezTo>
                  <a:cubicBezTo>
                    <a:pt x="20443" y="12038"/>
                    <a:pt x="20434" y="12046"/>
                    <a:pt x="20424" y="12054"/>
                  </a:cubicBezTo>
                  <a:lnTo>
                    <a:pt x="12333" y="19233"/>
                  </a:lnTo>
                  <a:cubicBezTo>
                    <a:pt x="10980" y="20436"/>
                    <a:pt x="9142" y="21111"/>
                    <a:pt x="7227" y="21109"/>
                  </a:cubicBezTo>
                  <a:close/>
                </a:path>
              </a:pathLst>
            </a:custGeom>
            <a:solidFill>
              <a:schemeClr val="accent5"/>
            </a:solidFill>
            <a:ln w="12700">
              <a:miter lim="400000"/>
            </a:ln>
          </p:spPr>
          <p:txBody>
            <a:bodyPr lIns="45719" rIns="45719"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grpSp>
      <p:grpSp>
        <p:nvGrpSpPr>
          <p:cNvPr id="7" name="Group 4"/>
          <p:cNvGrpSpPr>
            <a:grpSpLocks/>
          </p:cNvGrpSpPr>
          <p:nvPr/>
        </p:nvGrpSpPr>
        <p:grpSpPr bwMode="auto">
          <a:xfrm>
            <a:off x="11566525" y="5334000"/>
            <a:ext cx="2840038" cy="3192463"/>
            <a:chOff x="12155792" y="1783988"/>
            <a:chExt cx="2839216" cy="3193280"/>
          </a:xfrm>
        </p:grpSpPr>
        <p:sp>
          <p:nvSpPr>
            <p:cNvPr id="4135" name="Shape">
              <a:extLst>
                <a:ext uri="{FF2B5EF4-FFF2-40B4-BE49-F238E27FC236}"/>
              </a:extLst>
            </p:cNvPr>
            <p:cNvSpPr/>
            <p:nvPr/>
          </p:nvSpPr>
          <p:spPr>
            <a:xfrm>
              <a:off x="12155792" y="1783988"/>
              <a:ext cx="2839216" cy="3193280"/>
            </a:xfrm>
            <a:custGeom>
              <a:avLst/>
              <a:gdLst/>
              <a:ahLst/>
              <a:cxnLst>
                <a:cxn ang="0">
                  <a:pos x="wd2" y="hd2"/>
                </a:cxn>
                <a:cxn ang="5400000">
                  <a:pos x="wd2" y="hd2"/>
                </a:cxn>
                <a:cxn ang="10800000">
                  <a:pos x="wd2" y="hd2"/>
                </a:cxn>
                <a:cxn ang="16200000">
                  <a:pos x="wd2" y="hd2"/>
                </a:cxn>
              </a:cxnLst>
              <a:rect l="0" t="0" r="r" b="b"/>
              <a:pathLst>
                <a:path w="21600" h="21576" extrusionOk="0">
                  <a:moveTo>
                    <a:pt x="9802" y="229"/>
                  </a:moveTo>
                  <a:lnTo>
                    <a:pt x="1057" y="4723"/>
                  </a:lnTo>
                  <a:cubicBezTo>
                    <a:pt x="728" y="4911"/>
                    <a:pt x="457" y="5170"/>
                    <a:pt x="271" y="5477"/>
                  </a:cubicBezTo>
                  <a:cubicBezTo>
                    <a:pt x="112" y="5739"/>
                    <a:pt x="20" y="6029"/>
                    <a:pt x="0" y="6326"/>
                  </a:cubicBezTo>
                  <a:lnTo>
                    <a:pt x="0" y="15275"/>
                  </a:lnTo>
                  <a:cubicBezTo>
                    <a:pt x="6" y="15588"/>
                    <a:pt x="102" y="15893"/>
                    <a:pt x="279" y="16163"/>
                  </a:cubicBezTo>
                  <a:cubicBezTo>
                    <a:pt x="444" y="16415"/>
                    <a:pt x="675" y="16628"/>
                    <a:pt x="952" y="16785"/>
                  </a:cubicBezTo>
                  <a:lnTo>
                    <a:pt x="9758" y="21304"/>
                  </a:lnTo>
                  <a:cubicBezTo>
                    <a:pt x="10047" y="21467"/>
                    <a:pt x="10379" y="21560"/>
                    <a:pt x="10720" y="21574"/>
                  </a:cubicBezTo>
                  <a:cubicBezTo>
                    <a:pt x="11085" y="21589"/>
                    <a:pt x="11447" y="21514"/>
                    <a:pt x="11766" y="21356"/>
                  </a:cubicBezTo>
                  <a:lnTo>
                    <a:pt x="20636" y="16747"/>
                  </a:lnTo>
                  <a:cubicBezTo>
                    <a:pt x="20928" y="16617"/>
                    <a:pt x="21174" y="16417"/>
                    <a:pt x="21345" y="16169"/>
                  </a:cubicBezTo>
                  <a:cubicBezTo>
                    <a:pt x="21501" y="15943"/>
                    <a:pt x="21589" y="15685"/>
                    <a:pt x="21600" y="15420"/>
                  </a:cubicBezTo>
                  <a:lnTo>
                    <a:pt x="21558" y="6274"/>
                  </a:lnTo>
                  <a:cubicBezTo>
                    <a:pt x="21564" y="5972"/>
                    <a:pt x="21479" y="5674"/>
                    <a:pt x="21311" y="5411"/>
                  </a:cubicBezTo>
                  <a:cubicBezTo>
                    <a:pt x="21143" y="5146"/>
                    <a:pt x="20897" y="4926"/>
                    <a:pt x="20600" y="4774"/>
                  </a:cubicBezTo>
                  <a:lnTo>
                    <a:pt x="11667" y="164"/>
                  </a:lnTo>
                  <a:cubicBezTo>
                    <a:pt x="11368" y="45"/>
                    <a:pt x="11042" y="-11"/>
                    <a:pt x="10715" y="2"/>
                  </a:cubicBezTo>
                  <a:cubicBezTo>
                    <a:pt x="10395" y="14"/>
                    <a:pt x="10083" y="92"/>
                    <a:pt x="9802" y="229"/>
                  </a:cubicBezTo>
                  <a:close/>
                </a:path>
              </a:pathLst>
            </a:custGeom>
            <a:solidFill>
              <a:schemeClr val="accent6">
                <a:alpha val="28000"/>
              </a:schemeClr>
            </a:solidFill>
            <a:ln w="12700">
              <a:miter lim="400000"/>
            </a:ln>
          </p:spPr>
          <p:txBody>
            <a:bodyPr lIns="50800" tIns="50800" rIns="50800" bIns="5080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4136" name="Shape">
              <a:extLst>
                <a:ext uri="{FF2B5EF4-FFF2-40B4-BE49-F238E27FC236}"/>
              </a:extLst>
            </p:cNvPr>
            <p:cNvSpPr/>
            <p:nvPr/>
          </p:nvSpPr>
          <p:spPr>
            <a:xfrm>
              <a:off x="12157380" y="1783988"/>
              <a:ext cx="2836041" cy="1873729"/>
            </a:xfrm>
            <a:custGeom>
              <a:avLst/>
              <a:gdLst/>
              <a:ahLst/>
              <a:cxnLst>
                <a:cxn ang="0">
                  <a:pos x="wd2" y="hd2"/>
                </a:cxn>
                <a:cxn ang="5400000">
                  <a:pos x="wd2" y="hd2"/>
                </a:cxn>
                <a:cxn ang="10800000">
                  <a:pos x="wd2" y="hd2"/>
                </a:cxn>
                <a:cxn ang="16200000">
                  <a:pos x="wd2" y="hd2"/>
                </a:cxn>
              </a:cxnLst>
              <a:rect l="0" t="0" r="r" b="b"/>
              <a:pathLst>
                <a:path w="21600" h="21572" extrusionOk="0">
                  <a:moveTo>
                    <a:pt x="10731" y="3"/>
                  </a:moveTo>
                  <a:cubicBezTo>
                    <a:pt x="10410" y="24"/>
                    <a:pt x="10098" y="158"/>
                    <a:pt x="9817" y="391"/>
                  </a:cubicBezTo>
                  <a:lnTo>
                    <a:pt x="1059" y="8048"/>
                  </a:lnTo>
                  <a:cubicBezTo>
                    <a:pt x="728" y="8368"/>
                    <a:pt x="458" y="8811"/>
                    <a:pt x="272" y="9334"/>
                  </a:cubicBezTo>
                  <a:cubicBezTo>
                    <a:pt x="112" y="9781"/>
                    <a:pt x="20" y="10274"/>
                    <a:pt x="0" y="10781"/>
                  </a:cubicBezTo>
                  <a:lnTo>
                    <a:pt x="0" y="13778"/>
                  </a:lnTo>
                  <a:lnTo>
                    <a:pt x="6188" y="13778"/>
                  </a:lnTo>
                  <a:lnTo>
                    <a:pt x="6188" y="16994"/>
                  </a:lnTo>
                  <a:cubicBezTo>
                    <a:pt x="6191" y="17221"/>
                    <a:pt x="6232" y="17443"/>
                    <a:pt x="6308" y="17639"/>
                  </a:cubicBezTo>
                  <a:cubicBezTo>
                    <a:pt x="6378" y="17822"/>
                    <a:pt x="6476" y="17977"/>
                    <a:pt x="6594" y="18090"/>
                  </a:cubicBezTo>
                  <a:lnTo>
                    <a:pt x="10356" y="21375"/>
                  </a:lnTo>
                  <a:cubicBezTo>
                    <a:pt x="10479" y="21493"/>
                    <a:pt x="10620" y="21560"/>
                    <a:pt x="10766" y="21570"/>
                  </a:cubicBezTo>
                  <a:cubicBezTo>
                    <a:pt x="10922" y="21581"/>
                    <a:pt x="11076" y="21526"/>
                    <a:pt x="11213" y="21412"/>
                  </a:cubicBezTo>
                  <a:lnTo>
                    <a:pt x="15001" y="18064"/>
                  </a:lnTo>
                  <a:cubicBezTo>
                    <a:pt x="15126" y="17970"/>
                    <a:pt x="15230" y="17823"/>
                    <a:pt x="15303" y="17642"/>
                  </a:cubicBezTo>
                  <a:cubicBezTo>
                    <a:pt x="15370" y="17478"/>
                    <a:pt x="15408" y="17292"/>
                    <a:pt x="15413" y="17100"/>
                  </a:cubicBezTo>
                  <a:lnTo>
                    <a:pt x="15404" y="13778"/>
                  </a:lnTo>
                  <a:lnTo>
                    <a:pt x="21600" y="13778"/>
                  </a:lnTo>
                  <a:lnTo>
                    <a:pt x="21591" y="10692"/>
                  </a:lnTo>
                  <a:cubicBezTo>
                    <a:pt x="21597" y="10177"/>
                    <a:pt x="21512" y="9669"/>
                    <a:pt x="21344" y="9220"/>
                  </a:cubicBezTo>
                  <a:cubicBezTo>
                    <a:pt x="21175" y="8768"/>
                    <a:pt x="20929" y="8392"/>
                    <a:pt x="20631" y="8133"/>
                  </a:cubicBezTo>
                  <a:lnTo>
                    <a:pt x="11685" y="280"/>
                  </a:lnTo>
                  <a:cubicBezTo>
                    <a:pt x="11386" y="76"/>
                    <a:pt x="11058" y="-19"/>
                    <a:pt x="10731" y="3"/>
                  </a:cubicBezTo>
                  <a:close/>
                </a:path>
              </a:pathLst>
            </a:custGeom>
            <a:solidFill>
              <a:schemeClr val="accent1"/>
            </a:solidFill>
            <a:ln w="12700">
              <a:miter lim="400000"/>
            </a:ln>
          </p:spPr>
          <p:txBody>
            <a:bodyPr lIns="50800" tIns="50800" rIns="50800" bIns="5080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0271" name="01"/>
            <p:cNvSpPr txBox="1">
              <a:spLocks noChangeArrowheads="1"/>
            </p:cNvSpPr>
            <p:nvPr/>
          </p:nvSpPr>
          <p:spPr bwMode="auto">
            <a:xfrm>
              <a:off x="12988062" y="2734500"/>
              <a:ext cx="1174676" cy="656590"/>
            </a:xfrm>
            <a:prstGeom prst="rect">
              <a:avLst/>
            </a:prstGeom>
            <a:noFill/>
            <a:ln w="12700">
              <a:noFill/>
              <a:miter lim="400000"/>
              <a:headEnd/>
              <a:tailEnd/>
            </a:ln>
          </p:spPr>
          <p:txBody>
            <a:bodyPr lIns="50800" tIns="50800" rIns="50800" bIns="50800">
              <a:spAutoFit/>
            </a:bodyPr>
            <a:lstStyle/>
            <a:p>
              <a:pPr algn="ctr" defTabSz="457200" eaLnBrk="1"/>
              <a:r>
                <a:rPr lang="ru-RU" altLang="ru-RU" sz="3600" b="0">
                  <a:solidFill>
                    <a:schemeClr val="tx1"/>
                  </a:solidFill>
                  <a:latin typeface="Montserrat Bold"/>
                  <a:ea typeface="Montserrat Bold"/>
                  <a:cs typeface="Montserrat Bold"/>
                  <a:sym typeface="Montserrat Bold"/>
                </a:rPr>
                <a:t>01</a:t>
              </a:r>
            </a:p>
          </p:txBody>
        </p:sp>
      </p:grpSp>
      <p:grpSp>
        <p:nvGrpSpPr>
          <p:cNvPr id="8" name="Group 6"/>
          <p:cNvGrpSpPr>
            <a:grpSpLocks/>
          </p:cNvGrpSpPr>
          <p:nvPr/>
        </p:nvGrpSpPr>
        <p:grpSpPr bwMode="auto">
          <a:xfrm>
            <a:off x="13055600" y="7980363"/>
            <a:ext cx="2840038" cy="3194050"/>
            <a:chOff x="13636187" y="4327268"/>
            <a:chExt cx="2839217" cy="3193279"/>
          </a:xfrm>
        </p:grpSpPr>
        <p:sp>
          <p:nvSpPr>
            <p:cNvPr id="4141" name="Shape">
              <a:extLst>
                <a:ext uri="{FF2B5EF4-FFF2-40B4-BE49-F238E27FC236}"/>
              </a:extLst>
            </p:cNvPr>
            <p:cNvSpPr/>
            <p:nvPr/>
          </p:nvSpPr>
          <p:spPr>
            <a:xfrm>
              <a:off x="13636187" y="4327268"/>
              <a:ext cx="2839217" cy="3193279"/>
            </a:xfrm>
            <a:custGeom>
              <a:avLst/>
              <a:gdLst/>
              <a:ahLst/>
              <a:cxnLst>
                <a:cxn ang="0">
                  <a:pos x="wd2" y="hd2"/>
                </a:cxn>
                <a:cxn ang="5400000">
                  <a:pos x="wd2" y="hd2"/>
                </a:cxn>
                <a:cxn ang="10800000">
                  <a:pos x="wd2" y="hd2"/>
                </a:cxn>
                <a:cxn ang="16200000">
                  <a:pos x="wd2" y="hd2"/>
                </a:cxn>
              </a:cxnLst>
              <a:rect l="0" t="0" r="r" b="b"/>
              <a:pathLst>
                <a:path w="21600" h="21576" extrusionOk="0">
                  <a:moveTo>
                    <a:pt x="9802" y="229"/>
                  </a:moveTo>
                  <a:lnTo>
                    <a:pt x="1057" y="4723"/>
                  </a:lnTo>
                  <a:cubicBezTo>
                    <a:pt x="728" y="4911"/>
                    <a:pt x="457" y="5170"/>
                    <a:pt x="271" y="5477"/>
                  </a:cubicBezTo>
                  <a:cubicBezTo>
                    <a:pt x="112" y="5739"/>
                    <a:pt x="20" y="6029"/>
                    <a:pt x="0" y="6326"/>
                  </a:cubicBezTo>
                  <a:lnTo>
                    <a:pt x="0" y="15275"/>
                  </a:lnTo>
                  <a:cubicBezTo>
                    <a:pt x="6" y="15588"/>
                    <a:pt x="102" y="15893"/>
                    <a:pt x="279" y="16163"/>
                  </a:cubicBezTo>
                  <a:cubicBezTo>
                    <a:pt x="444" y="16415"/>
                    <a:pt x="675" y="16628"/>
                    <a:pt x="952" y="16785"/>
                  </a:cubicBezTo>
                  <a:lnTo>
                    <a:pt x="9758" y="21304"/>
                  </a:lnTo>
                  <a:cubicBezTo>
                    <a:pt x="10047" y="21467"/>
                    <a:pt x="10379" y="21560"/>
                    <a:pt x="10720" y="21574"/>
                  </a:cubicBezTo>
                  <a:cubicBezTo>
                    <a:pt x="11085" y="21589"/>
                    <a:pt x="11447" y="21514"/>
                    <a:pt x="11766" y="21356"/>
                  </a:cubicBezTo>
                  <a:lnTo>
                    <a:pt x="20636" y="16747"/>
                  </a:lnTo>
                  <a:cubicBezTo>
                    <a:pt x="20928" y="16617"/>
                    <a:pt x="21174" y="16417"/>
                    <a:pt x="21345" y="16169"/>
                  </a:cubicBezTo>
                  <a:cubicBezTo>
                    <a:pt x="21501" y="15943"/>
                    <a:pt x="21589" y="15685"/>
                    <a:pt x="21600" y="15420"/>
                  </a:cubicBezTo>
                  <a:lnTo>
                    <a:pt x="21558" y="6274"/>
                  </a:lnTo>
                  <a:cubicBezTo>
                    <a:pt x="21564" y="5972"/>
                    <a:pt x="21479" y="5674"/>
                    <a:pt x="21311" y="5411"/>
                  </a:cubicBezTo>
                  <a:cubicBezTo>
                    <a:pt x="21143" y="5146"/>
                    <a:pt x="20897" y="4926"/>
                    <a:pt x="20600" y="4774"/>
                  </a:cubicBezTo>
                  <a:lnTo>
                    <a:pt x="11667" y="164"/>
                  </a:lnTo>
                  <a:cubicBezTo>
                    <a:pt x="11368" y="45"/>
                    <a:pt x="11042" y="-11"/>
                    <a:pt x="10715" y="2"/>
                  </a:cubicBezTo>
                  <a:cubicBezTo>
                    <a:pt x="10395" y="14"/>
                    <a:pt x="10083" y="92"/>
                    <a:pt x="9802" y="229"/>
                  </a:cubicBezTo>
                  <a:close/>
                </a:path>
              </a:pathLst>
            </a:custGeom>
            <a:solidFill>
              <a:schemeClr val="accent6">
                <a:alpha val="28000"/>
              </a:schemeClr>
            </a:solidFill>
            <a:ln w="12700">
              <a:miter lim="400000"/>
            </a:ln>
          </p:spPr>
          <p:txBody>
            <a:bodyPr lIns="50800" tIns="50800" rIns="50800" bIns="5080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4142" name="Shape">
              <a:extLst>
                <a:ext uri="{FF2B5EF4-FFF2-40B4-BE49-F238E27FC236}"/>
              </a:extLst>
            </p:cNvPr>
            <p:cNvSpPr/>
            <p:nvPr/>
          </p:nvSpPr>
          <p:spPr>
            <a:xfrm>
              <a:off x="13637775" y="4327268"/>
              <a:ext cx="2836042" cy="1874384"/>
            </a:xfrm>
            <a:custGeom>
              <a:avLst/>
              <a:gdLst/>
              <a:ahLst/>
              <a:cxnLst>
                <a:cxn ang="0">
                  <a:pos x="wd2" y="hd2"/>
                </a:cxn>
                <a:cxn ang="5400000">
                  <a:pos x="wd2" y="hd2"/>
                </a:cxn>
                <a:cxn ang="10800000">
                  <a:pos x="wd2" y="hd2"/>
                </a:cxn>
                <a:cxn ang="16200000">
                  <a:pos x="wd2" y="hd2"/>
                </a:cxn>
              </a:cxnLst>
              <a:rect l="0" t="0" r="r" b="b"/>
              <a:pathLst>
                <a:path w="21600" h="21572" extrusionOk="0">
                  <a:moveTo>
                    <a:pt x="10731" y="3"/>
                  </a:moveTo>
                  <a:cubicBezTo>
                    <a:pt x="10410" y="24"/>
                    <a:pt x="10098" y="158"/>
                    <a:pt x="9817" y="391"/>
                  </a:cubicBezTo>
                  <a:lnTo>
                    <a:pt x="1059" y="8048"/>
                  </a:lnTo>
                  <a:cubicBezTo>
                    <a:pt x="728" y="8368"/>
                    <a:pt x="458" y="8811"/>
                    <a:pt x="272" y="9334"/>
                  </a:cubicBezTo>
                  <a:cubicBezTo>
                    <a:pt x="112" y="9781"/>
                    <a:pt x="20" y="10274"/>
                    <a:pt x="0" y="10781"/>
                  </a:cubicBezTo>
                  <a:lnTo>
                    <a:pt x="0" y="13778"/>
                  </a:lnTo>
                  <a:lnTo>
                    <a:pt x="6188" y="13778"/>
                  </a:lnTo>
                  <a:lnTo>
                    <a:pt x="6188" y="16994"/>
                  </a:lnTo>
                  <a:cubicBezTo>
                    <a:pt x="6191" y="17221"/>
                    <a:pt x="6232" y="17443"/>
                    <a:pt x="6308" y="17639"/>
                  </a:cubicBezTo>
                  <a:cubicBezTo>
                    <a:pt x="6378" y="17822"/>
                    <a:pt x="6476" y="17977"/>
                    <a:pt x="6594" y="18090"/>
                  </a:cubicBezTo>
                  <a:lnTo>
                    <a:pt x="10356" y="21375"/>
                  </a:lnTo>
                  <a:cubicBezTo>
                    <a:pt x="10479" y="21493"/>
                    <a:pt x="10620" y="21560"/>
                    <a:pt x="10766" y="21570"/>
                  </a:cubicBezTo>
                  <a:cubicBezTo>
                    <a:pt x="10922" y="21581"/>
                    <a:pt x="11076" y="21526"/>
                    <a:pt x="11213" y="21412"/>
                  </a:cubicBezTo>
                  <a:lnTo>
                    <a:pt x="15001" y="18064"/>
                  </a:lnTo>
                  <a:cubicBezTo>
                    <a:pt x="15126" y="17970"/>
                    <a:pt x="15230" y="17823"/>
                    <a:pt x="15303" y="17642"/>
                  </a:cubicBezTo>
                  <a:cubicBezTo>
                    <a:pt x="15370" y="17478"/>
                    <a:pt x="15408" y="17292"/>
                    <a:pt x="15413" y="17100"/>
                  </a:cubicBezTo>
                  <a:lnTo>
                    <a:pt x="15404" y="13778"/>
                  </a:lnTo>
                  <a:lnTo>
                    <a:pt x="21600" y="13778"/>
                  </a:lnTo>
                  <a:lnTo>
                    <a:pt x="21591" y="10692"/>
                  </a:lnTo>
                  <a:cubicBezTo>
                    <a:pt x="21597" y="10177"/>
                    <a:pt x="21512" y="9669"/>
                    <a:pt x="21344" y="9220"/>
                  </a:cubicBezTo>
                  <a:cubicBezTo>
                    <a:pt x="21175" y="8768"/>
                    <a:pt x="20929" y="8392"/>
                    <a:pt x="20631" y="8133"/>
                  </a:cubicBezTo>
                  <a:lnTo>
                    <a:pt x="11685" y="280"/>
                  </a:lnTo>
                  <a:cubicBezTo>
                    <a:pt x="11386" y="76"/>
                    <a:pt x="11058" y="-19"/>
                    <a:pt x="10731" y="3"/>
                  </a:cubicBezTo>
                  <a:close/>
                </a:path>
              </a:pathLst>
            </a:custGeom>
            <a:solidFill>
              <a:srgbClr val="002060"/>
            </a:solidFill>
            <a:ln w="12700">
              <a:miter lim="400000"/>
            </a:ln>
          </p:spPr>
          <p:txBody>
            <a:bodyPr lIns="50800" tIns="50800" rIns="50800" bIns="5080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0268" name="03"/>
            <p:cNvSpPr txBox="1">
              <a:spLocks noChangeArrowheads="1"/>
            </p:cNvSpPr>
            <p:nvPr/>
          </p:nvSpPr>
          <p:spPr bwMode="auto">
            <a:xfrm>
              <a:off x="14468457" y="5277779"/>
              <a:ext cx="1174677" cy="656590"/>
            </a:xfrm>
            <a:prstGeom prst="rect">
              <a:avLst/>
            </a:prstGeom>
            <a:noFill/>
            <a:ln w="12700">
              <a:noFill/>
              <a:miter lim="400000"/>
              <a:headEnd/>
              <a:tailEnd/>
            </a:ln>
          </p:spPr>
          <p:txBody>
            <a:bodyPr lIns="50800" tIns="50800" rIns="50800" bIns="50800">
              <a:spAutoFit/>
            </a:bodyPr>
            <a:lstStyle/>
            <a:p>
              <a:pPr algn="ctr" defTabSz="457200" eaLnBrk="1"/>
              <a:r>
                <a:rPr lang="ru-RU" altLang="ru-RU" sz="3600" b="0">
                  <a:solidFill>
                    <a:schemeClr val="bg2"/>
                  </a:solidFill>
                  <a:latin typeface="Montserrat Bold"/>
                  <a:ea typeface="Montserrat Bold"/>
                  <a:cs typeface="Montserrat Bold"/>
                  <a:sym typeface="Montserrat Bold"/>
                </a:rPr>
                <a:t>03</a:t>
              </a:r>
            </a:p>
          </p:txBody>
        </p:sp>
      </p:grpSp>
      <p:grpSp>
        <p:nvGrpSpPr>
          <p:cNvPr id="9" name="Group 3"/>
          <p:cNvGrpSpPr>
            <a:grpSpLocks/>
          </p:cNvGrpSpPr>
          <p:nvPr/>
        </p:nvGrpSpPr>
        <p:grpSpPr bwMode="auto">
          <a:xfrm>
            <a:off x="804863" y="6969125"/>
            <a:ext cx="8475662" cy="1873250"/>
            <a:chOff x="1391054" y="6160056"/>
            <a:chExt cx="8475569" cy="1873095"/>
          </a:xfrm>
        </p:grpSpPr>
        <p:sp>
          <p:nvSpPr>
            <p:cNvPr id="10262" name="Stages…"/>
            <p:cNvSpPr txBox="1">
              <a:spLocks noChangeArrowheads="1"/>
            </p:cNvSpPr>
            <p:nvPr/>
          </p:nvSpPr>
          <p:spPr bwMode="auto">
            <a:xfrm>
              <a:off x="1391054" y="6699453"/>
              <a:ext cx="8475569" cy="1333698"/>
            </a:xfrm>
            <a:prstGeom prst="rect">
              <a:avLst/>
            </a:prstGeom>
            <a:noFill/>
            <a:ln w="12700">
              <a:noFill/>
              <a:miter lim="400000"/>
              <a:headEnd/>
              <a:tailEnd/>
            </a:ln>
          </p:spPr>
          <p:txBody>
            <a:bodyPr lIns="50800" tIns="50800" rIns="50800" bIns="50800">
              <a:spAutoFit/>
            </a:bodyPr>
            <a:lstStyle/>
            <a:p>
              <a:pPr eaLnBrk="1"/>
              <a:r>
                <a:rPr lang="ru-RU" altLang="ru-RU" sz="8000" b="0">
                  <a:solidFill>
                    <a:srgbClr val="002060"/>
                  </a:solidFill>
                  <a:latin typeface="Montserrat Bold"/>
                  <a:ea typeface="Montserrat Bold"/>
                  <a:cs typeface="Montserrat Bold"/>
                  <a:sym typeface="Montserrat Bold"/>
                </a:rPr>
                <a:t>ЗАДАЧИ</a:t>
              </a:r>
            </a:p>
          </p:txBody>
        </p:sp>
        <p:grpSp>
          <p:nvGrpSpPr>
            <p:cNvPr id="10" name="Group"/>
            <p:cNvGrpSpPr>
              <a:grpSpLocks/>
            </p:cNvGrpSpPr>
            <p:nvPr/>
          </p:nvGrpSpPr>
          <p:grpSpPr bwMode="auto">
            <a:xfrm>
              <a:off x="1501120" y="6160056"/>
              <a:ext cx="3393043" cy="338995"/>
              <a:chOff x="0" y="-50745"/>
              <a:chExt cx="3393042" cy="338993"/>
            </a:xfrm>
          </p:grpSpPr>
          <p:sp>
            <p:nvSpPr>
              <p:cNvPr id="49" name="Rectangle">
                <a:extLst>
                  <a:ext uri="{FF2B5EF4-FFF2-40B4-BE49-F238E27FC236}"/>
                </a:extLst>
              </p:cNvPr>
              <p:cNvSpPr/>
              <p:nvPr/>
            </p:nvSpPr>
            <p:spPr>
              <a:xfrm>
                <a:off x="-530" y="144501"/>
                <a:ext cx="3324188" cy="144449"/>
              </a:xfrm>
              <a:prstGeom prst="rect">
                <a:avLst/>
              </a:prstGeom>
              <a:solidFill>
                <a:srgbClr val="F2DC4B"/>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50" name="Subtitle Text">
                <a:extLst>
                  <a:ext uri="{FF2B5EF4-FFF2-40B4-BE49-F238E27FC236}"/>
                </a:extLst>
              </p:cNvPr>
              <p:cNvSpPr/>
              <p:nvPr/>
            </p:nvSpPr>
            <p:spPr>
              <a:xfrm>
                <a:off x="51857" y="-50745"/>
                <a:ext cx="3341650" cy="33810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a:extLst>
            </p:spPr>
            <p:txBody>
              <a:bodyPr lIns="50800" tIns="50800" rIns="50800" bIns="50800">
                <a:spAutoFit/>
              </a:bodyPr>
              <a:lstStyle>
                <a:lvl1pPr algn="l" defTabSz="457200">
                  <a:lnSpc>
                    <a:spcPct val="120000"/>
                  </a:lnSpc>
                  <a:defRPr sz="1400" cap="all" spc="1120">
                    <a:solidFill>
                      <a:srgbClr val="242423"/>
                    </a:solidFill>
                    <a:latin typeface="Arial"/>
                    <a:ea typeface="Arial"/>
                    <a:cs typeface="Arial"/>
                    <a:sym typeface="Arial"/>
                  </a:defRPr>
                </a:lvl1pPr>
              </a:lstStyle>
              <a:p>
                <a:pPr eaLnBrk="1" fontAlgn="auto">
                  <a:spcBef>
                    <a:spcPts val="0"/>
                  </a:spcBef>
                  <a:spcAft>
                    <a:spcPts val="0"/>
                  </a:spcAft>
                  <a:defRPr/>
                </a:pPr>
                <a:endParaRPr kern="0" dirty="0">
                  <a:solidFill>
                    <a:schemeClr val="tx1"/>
                  </a:solidFill>
                </a:endParaRPr>
              </a:p>
            </p:txBody>
          </p:sp>
        </p:grpSp>
      </p:grpSp>
      <p:sp>
        <p:nvSpPr>
          <p:cNvPr id="51" name="Graphic 60">
            <a:extLst>
              <a:ext uri="{FF2B5EF4-FFF2-40B4-BE49-F238E27FC236}"/>
            </a:extLst>
          </p:cNvPr>
          <p:cNvSpPr/>
          <p:nvPr/>
        </p:nvSpPr>
        <p:spPr>
          <a:xfrm>
            <a:off x="12711113" y="7416800"/>
            <a:ext cx="465137" cy="525463"/>
          </a:xfrm>
          <a:custGeom>
            <a:avLst/>
            <a:gdLst/>
            <a:ahLst/>
            <a:cxnLst>
              <a:cxn ang="0">
                <a:pos x="wd2" y="hd2"/>
              </a:cxn>
              <a:cxn ang="5400000">
                <a:pos x="wd2" y="hd2"/>
              </a:cxn>
              <a:cxn ang="10800000">
                <a:pos x="wd2" y="hd2"/>
              </a:cxn>
              <a:cxn ang="16200000">
                <a:pos x="wd2" y="hd2"/>
              </a:cxn>
            </a:cxnLst>
            <a:rect l="0" t="0" r="r" b="b"/>
            <a:pathLst>
              <a:path w="21101" h="21109" extrusionOk="0">
                <a:moveTo>
                  <a:pt x="7227" y="21109"/>
                </a:moveTo>
                <a:cubicBezTo>
                  <a:pt x="3240" y="21113"/>
                  <a:pt x="5" y="18249"/>
                  <a:pt x="0" y="14713"/>
                </a:cubicBezTo>
                <a:cubicBezTo>
                  <a:pt x="-2" y="13010"/>
                  <a:pt x="761" y="11376"/>
                  <a:pt x="2120" y="10173"/>
                </a:cubicBezTo>
                <a:lnTo>
                  <a:pt x="12099" y="1320"/>
                </a:lnTo>
                <a:cubicBezTo>
                  <a:pt x="14213" y="-487"/>
                  <a:pt x="17577" y="-432"/>
                  <a:pt x="19614" y="1443"/>
                </a:cubicBezTo>
                <a:cubicBezTo>
                  <a:pt x="21598" y="3269"/>
                  <a:pt x="21597" y="6161"/>
                  <a:pt x="19612" y="7987"/>
                </a:cubicBezTo>
                <a:lnTo>
                  <a:pt x="12330" y="14448"/>
                </a:lnTo>
                <a:cubicBezTo>
                  <a:pt x="10999" y="15628"/>
                  <a:pt x="8841" y="15628"/>
                  <a:pt x="7511" y="14448"/>
                </a:cubicBezTo>
                <a:cubicBezTo>
                  <a:pt x="6180" y="13267"/>
                  <a:pt x="6180" y="11353"/>
                  <a:pt x="7511" y="10173"/>
                </a:cubicBezTo>
                <a:lnTo>
                  <a:pt x="12906" y="5387"/>
                </a:lnTo>
                <a:cubicBezTo>
                  <a:pt x="13335" y="4993"/>
                  <a:pt x="14043" y="4982"/>
                  <a:pt x="14487" y="5363"/>
                </a:cubicBezTo>
                <a:cubicBezTo>
                  <a:pt x="14932" y="5743"/>
                  <a:pt x="14944" y="6372"/>
                  <a:pt x="14515" y="6766"/>
                </a:cubicBezTo>
                <a:cubicBezTo>
                  <a:pt x="14506" y="6774"/>
                  <a:pt x="14497" y="6782"/>
                  <a:pt x="14487" y="6790"/>
                </a:cubicBezTo>
                <a:lnTo>
                  <a:pt x="9097" y="11576"/>
                </a:lnTo>
                <a:cubicBezTo>
                  <a:pt x="8640" y="11981"/>
                  <a:pt x="8640" y="12639"/>
                  <a:pt x="9097" y="13044"/>
                </a:cubicBezTo>
                <a:cubicBezTo>
                  <a:pt x="9554" y="13450"/>
                  <a:pt x="10295" y="13450"/>
                  <a:pt x="10752" y="13045"/>
                </a:cubicBezTo>
                <a:lnTo>
                  <a:pt x="18034" y="6584"/>
                </a:lnTo>
                <a:cubicBezTo>
                  <a:pt x="19221" y="5504"/>
                  <a:pt x="19197" y="3776"/>
                  <a:pt x="17980" y="2723"/>
                </a:cubicBezTo>
                <a:cubicBezTo>
                  <a:pt x="16784" y="1689"/>
                  <a:pt x="14877" y="1689"/>
                  <a:pt x="13682" y="2723"/>
                </a:cubicBezTo>
                <a:lnTo>
                  <a:pt x="3702" y="11576"/>
                </a:lnTo>
                <a:cubicBezTo>
                  <a:pt x="1764" y="13311"/>
                  <a:pt x="1779" y="16110"/>
                  <a:pt x="3735" y="17829"/>
                </a:cubicBezTo>
                <a:cubicBezTo>
                  <a:pt x="5677" y="19537"/>
                  <a:pt x="8808" y="19537"/>
                  <a:pt x="10751" y="17830"/>
                </a:cubicBezTo>
                <a:lnTo>
                  <a:pt x="18843" y="10651"/>
                </a:lnTo>
                <a:cubicBezTo>
                  <a:pt x="19272" y="10257"/>
                  <a:pt x="19980" y="10246"/>
                  <a:pt x="20424" y="10627"/>
                </a:cubicBezTo>
                <a:cubicBezTo>
                  <a:pt x="20869" y="11007"/>
                  <a:pt x="20881" y="11636"/>
                  <a:pt x="20452" y="12030"/>
                </a:cubicBezTo>
                <a:cubicBezTo>
                  <a:pt x="20443" y="12038"/>
                  <a:pt x="20434" y="12046"/>
                  <a:pt x="20424" y="12054"/>
                </a:cubicBezTo>
                <a:lnTo>
                  <a:pt x="12333" y="19233"/>
                </a:lnTo>
                <a:cubicBezTo>
                  <a:pt x="10980" y="20436"/>
                  <a:pt x="9142" y="21111"/>
                  <a:pt x="7227" y="21109"/>
                </a:cubicBezTo>
                <a:close/>
              </a:path>
            </a:pathLst>
          </a:custGeom>
          <a:solidFill>
            <a:schemeClr val="accent5"/>
          </a:solidFill>
          <a:ln w="12700">
            <a:miter lim="400000"/>
          </a:ln>
        </p:spPr>
        <p:txBody>
          <a:bodyPr lIns="45719" rIns="45719"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54" name="Прямоугольник 53">
            <a:extLst>
              <a:ext uri="{FF2B5EF4-FFF2-40B4-BE49-F238E27FC236}"/>
            </a:extLst>
          </p:cNvPr>
          <p:cNvSpPr/>
          <p:nvPr/>
        </p:nvSpPr>
        <p:spPr>
          <a:xfrm>
            <a:off x="21732875" y="1090613"/>
            <a:ext cx="1966913" cy="742950"/>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eaLnBrk="1" fontAlgn="auto">
              <a:spcBef>
                <a:spcPts val="0"/>
              </a:spcBef>
              <a:spcAft>
                <a:spcPts val="0"/>
              </a:spcAft>
              <a:defRPr/>
            </a:pPr>
            <a:endParaRPr lang="ru-RU" sz="3200" b="0" kern="0">
              <a:solidFill>
                <a:srgbClr val="FFFFFF"/>
              </a:solidFill>
              <a:sym typeface="Helvetica Neue Medium"/>
            </a:endParaRPr>
          </a:p>
        </p:txBody>
      </p:sp>
      <p:grpSp>
        <p:nvGrpSpPr>
          <p:cNvPr id="11" name="Группа 54"/>
          <p:cNvGrpSpPr>
            <a:grpSpLocks/>
          </p:cNvGrpSpPr>
          <p:nvPr/>
        </p:nvGrpSpPr>
        <p:grpSpPr bwMode="auto">
          <a:xfrm>
            <a:off x="18034000" y="538163"/>
            <a:ext cx="5808663" cy="1133475"/>
            <a:chOff x="15963608" y="639676"/>
            <a:chExt cx="5809464" cy="1133476"/>
          </a:xfrm>
        </p:grpSpPr>
        <p:pic>
          <p:nvPicPr>
            <p:cNvPr id="10260" name="Рисунок 55"/>
            <p:cNvPicPr>
              <a:picLocks noChangeAspect="1"/>
            </p:cNvPicPr>
            <p:nvPr/>
          </p:nvPicPr>
          <p:blipFill>
            <a:blip r:embed="rId3" cstate="print"/>
            <a:srcRect/>
            <a:stretch>
              <a:fillRect/>
            </a:stretch>
          </p:blipFill>
          <p:spPr bwMode="auto">
            <a:xfrm>
              <a:off x="15963608" y="639677"/>
              <a:ext cx="3771900" cy="1133475"/>
            </a:xfrm>
            <a:prstGeom prst="rect">
              <a:avLst/>
            </a:prstGeom>
            <a:noFill/>
            <a:ln w="57150">
              <a:solidFill>
                <a:srgbClr val="002060"/>
              </a:solidFill>
              <a:miter lim="800000"/>
              <a:headEnd/>
              <a:tailEnd/>
            </a:ln>
          </p:spPr>
        </p:pic>
        <p:pic>
          <p:nvPicPr>
            <p:cNvPr id="10261" name="Рисунок 56"/>
            <p:cNvPicPr>
              <a:picLocks noChangeAspect="1"/>
            </p:cNvPicPr>
            <p:nvPr/>
          </p:nvPicPr>
          <p:blipFill>
            <a:blip r:embed="rId4" cstate="print"/>
            <a:srcRect/>
            <a:stretch>
              <a:fillRect/>
            </a:stretch>
          </p:blipFill>
          <p:spPr bwMode="auto">
            <a:xfrm>
              <a:off x="19735508" y="639676"/>
              <a:ext cx="2037564" cy="1133475"/>
            </a:xfrm>
            <a:prstGeom prst="rect">
              <a:avLst/>
            </a:prstGeom>
            <a:noFill/>
            <a:ln w="57150">
              <a:solidFill>
                <a:srgbClr val="002060"/>
              </a:solidFill>
              <a:miter lim="800000"/>
              <a:headEnd/>
              <a:tailEnd/>
            </a:ln>
          </p:spPr>
        </p:pic>
      </p:grpSp>
      <p:sp>
        <p:nvSpPr>
          <p:cNvPr id="59" name="Graphic 60">
            <a:extLst>
              <a:ext uri="{FF2B5EF4-FFF2-40B4-BE49-F238E27FC236}"/>
            </a:extLst>
          </p:cNvPr>
          <p:cNvSpPr/>
          <p:nvPr/>
        </p:nvSpPr>
        <p:spPr>
          <a:xfrm>
            <a:off x="14219238" y="10102850"/>
            <a:ext cx="465137" cy="525463"/>
          </a:xfrm>
          <a:custGeom>
            <a:avLst/>
            <a:gdLst/>
            <a:ahLst/>
            <a:cxnLst>
              <a:cxn ang="0">
                <a:pos x="wd2" y="hd2"/>
              </a:cxn>
              <a:cxn ang="5400000">
                <a:pos x="wd2" y="hd2"/>
              </a:cxn>
              <a:cxn ang="10800000">
                <a:pos x="wd2" y="hd2"/>
              </a:cxn>
              <a:cxn ang="16200000">
                <a:pos x="wd2" y="hd2"/>
              </a:cxn>
            </a:cxnLst>
            <a:rect l="0" t="0" r="r" b="b"/>
            <a:pathLst>
              <a:path w="21101" h="21109" extrusionOk="0">
                <a:moveTo>
                  <a:pt x="7227" y="21109"/>
                </a:moveTo>
                <a:cubicBezTo>
                  <a:pt x="3240" y="21113"/>
                  <a:pt x="5" y="18249"/>
                  <a:pt x="0" y="14713"/>
                </a:cubicBezTo>
                <a:cubicBezTo>
                  <a:pt x="-2" y="13010"/>
                  <a:pt x="761" y="11376"/>
                  <a:pt x="2120" y="10173"/>
                </a:cubicBezTo>
                <a:lnTo>
                  <a:pt x="12099" y="1320"/>
                </a:lnTo>
                <a:cubicBezTo>
                  <a:pt x="14213" y="-487"/>
                  <a:pt x="17577" y="-432"/>
                  <a:pt x="19614" y="1443"/>
                </a:cubicBezTo>
                <a:cubicBezTo>
                  <a:pt x="21598" y="3269"/>
                  <a:pt x="21597" y="6161"/>
                  <a:pt x="19612" y="7987"/>
                </a:cubicBezTo>
                <a:lnTo>
                  <a:pt x="12330" y="14448"/>
                </a:lnTo>
                <a:cubicBezTo>
                  <a:pt x="10999" y="15628"/>
                  <a:pt x="8841" y="15628"/>
                  <a:pt x="7511" y="14448"/>
                </a:cubicBezTo>
                <a:cubicBezTo>
                  <a:pt x="6180" y="13267"/>
                  <a:pt x="6180" y="11353"/>
                  <a:pt x="7511" y="10173"/>
                </a:cubicBezTo>
                <a:lnTo>
                  <a:pt x="12906" y="5387"/>
                </a:lnTo>
                <a:cubicBezTo>
                  <a:pt x="13335" y="4993"/>
                  <a:pt x="14043" y="4982"/>
                  <a:pt x="14487" y="5363"/>
                </a:cubicBezTo>
                <a:cubicBezTo>
                  <a:pt x="14932" y="5743"/>
                  <a:pt x="14944" y="6372"/>
                  <a:pt x="14515" y="6766"/>
                </a:cubicBezTo>
                <a:cubicBezTo>
                  <a:pt x="14506" y="6774"/>
                  <a:pt x="14497" y="6782"/>
                  <a:pt x="14487" y="6790"/>
                </a:cubicBezTo>
                <a:lnTo>
                  <a:pt x="9097" y="11576"/>
                </a:lnTo>
                <a:cubicBezTo>
                  <a:pt x="8640" y="11981"/>
                  <a:pt x="8640" y="12639"/>
                  <a:pt x="9097" y="13044"/>
                </a:cubicBezTo>
                <a:cubicBezTo>
                  <a:pt x="9554" y="13450"/>
                  <a:pt x="10295" y="13450"/>
                  <a:pt x="10752" y="13045"/>
                </a:cubicBezTo>
                <a:lnTo>
                  <a:pt x="18034" y="6584"/>
                </a:lnTo>
                <a:cubicBezTo>
                  <a:pt x="19221" y="5504"/>
                  <a:pt x="19197" y="3776"/>
                  <a:pt x="17980" y="2723"/>
                </a:cubicBezTo>
                <a:cubicBezTo>
                  <a:pt x="16784" y="1689"/>
                  <a:pt x="14877" y="1689"/>
                  <a:pt x="13682" y="2723"/>
                </a:cubicBezTo>
                <a:lnTo>
                  <a:pt x="3702" y="11576"/>
                </a:lnTo>
                <a:cubicBezTo>
                  <a:pt x="1764" y="13311"/>
                  <a:pt x="1779" y="16110"/>
                  <a:pt x="3735" y="17829"/>
                </a:cubicBezTo>
                <a:cubicBezTo>
                  <a:pt x="5677" y="19537"/>
                  <a:pt x="8808" y="19537"/>
                  <a:pt x="10751" y="17830"/>
                </a:cubicBezTo>
                <a:lnTo>
                  <a:pt x="18843" y="10651"/>
                </a:lnTo>
                <a:cubicBezTo>
                  <a:pt x="19272" y="10257"/>
                  <a:pt x="19980" y="10246"/>
                  <a:pt x="20424" y="10627"/>
                </a:cubicBezTo>
                <a:cubicBezTo>
                  <a:pt x="20869" y="11007"/>
                  <a:pt x="20881" y="11636"/>
                  <a:pt x="20452" y="12030"/>
                </a:cubicBezTo>
                <a:cubicBezTo>
                  <a:pt x="20443" y="12038"/>
                  <a:pt x="20434" y="12046"/>
                  <a:pt x="20424" y="12054"/>
                </a:cubicBezTo>
                <a:lnTo>
                  <a:pt x="12333" y="19233"/>
                </a:lnTo>
                <a:cubicBezTo>
                  <a:pt x="10980" y="20436"/>
                  <a:pt x="9142" y="21111"/>
                  <a:pt x="7227" y="21109"/>
                </a:cubicBezTo>
                <a:close/>
              </a:path>
            </a:pathLst>
          </a:custGeom>
          <a:solidFill>
            <a:schemeClr val="accent5"/>
          </a:solidFill>
          <a:ln w="12700">
            <a:miter lim="400000"/>
          </a:ln>
        </p:spPr>
        <p:txBody>
          <a:bodyPr lIns="45719" rIns="45719"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60" name="Graphic 60">
            <a:extLst>
              <a:ext uri="{FF2B5EF4-FFF2-40B4-BE49-F238E27FC236}"/>
            </a:extLst>
          </p:cNvPr>
          <p:cNvSpPr/>
          <p:nvPr/>
        </p:nvSpPr>
        <p:spPr>
          <a:xfrm>
            <a:off x="17292638" y="10093325"/>
            <a:ext cx="465137" cy="525463"/>
          </a:xfrm>
          <a:custGeom>
            <a:avLst/>
            <a:gdLst/>
            <a:ahLst/>
            <a:cxnLst>
              <a:cxn ang="0">
                <a:pos x="wd2" y="hd2"/>
              </a:cxn>
              <a:cxn ang="5400000">
                <a:pos x="wd2" y="hd2"/>
              </a:cxn>
              <a:cxn ang="10800000">
                <a:pos x="wd2" y="hd2"/>
              </a:cxn>
              <a:cxn ang="16200000">
                <a:pos x="wd2" y="hd2"/>
              </a:cxn>
            </a:cxnLst>
            <a:rect l="0" t="0" r="r" b="b"/>
            <a:pathLst>
              <a:path w="21101" h="21109" extrusionOk="0">
                <a:moveTo>
                  <a:pt x="7227" y="21109"/>
                </a:moveTo>
                <a:cubicBezTo>
                  <a:pt x="3240" y="21113"/>
                  <a:pt x="5" y="18249"/>
                  <a:pt x="0" y="14713"/>
                </a:cubicBezTo>
                <a:cubicBezTo>
                  <a:pt x="-2" y="13010"/>
                  <a:pt x="761" y="11376"/>
                  <a:pt x="2120" y="10173"/>
                </a:cubicBezTo>
                <a:lnTo>
                  <a:pt x="12099" y="1320"/>
                </a:lnTo>
                <a:cubicBezTo>
                  <a:pt x="14213" y="-487"/>
                  <a:pt x="17577" y="-432"/>
                  <a:pt x="19614" y="1443"/>
                </a:cubicBezTo>
                <a:cubicBezTo>
                  <a:pt x="21598" y="3269"/>
                  <a:pt x="21597" y="6161"/>
                  <a:pt x="19612" y="7987"/>
                </a:cubicBezTo>
                <a:lnTo>
                  <a:pt x="12330" y="14448"/>
                </a:lnTo>
                <a:cubicBezTo>
                  <a:pt x="10999" y="15628"/>
                  <a:pt x="8841" y="15628"/>
                  <a:pt x="7511" y="14448"/>
                </a:cubicBezTo>
                <a:cubicBezTo>
                  <a:pt x="6180" y="13267"/>
                  <a:pt x="6180" y="11353"/>
                  <a:pt x="7511" y="10173"/>
                </a:cubicBezTo>
                <a:lnTo>
                  <a:pt x="12906" y="5387"/>
                </a:lnTo>
                <a:cubicBezTo>
                  <a:pt x="13335" y="4993"/>
                  <a:pt x="14043" y="4982"/>
                  <a:pt x="14487" y="5363"/>
                </a:cubicBezTo>
                <a:cubicBezTo>
                  <a:pt x="14932" y="5743"/>
                  <a:pt x="14944" y="6372"/>
                  <a:pt x="14515" y="6766"/>
                </a:cubicBezTo>
                <a:cubicBezTo>
                  <a:pt x="14506" y="6774"/>
                  <a:pt x="14497" y="6782"/>
                  <a:pt x="14487" y="6790"/>
                </a:cubicBezTo>
                <a:lnTo>
                  <a:pt x="9097" y="11576"/>
                </a:lnTo>
                <a:cubicBezTo>
                  <a:pt x="8640" y="11981"/>
                  <a:pt x="8640" y="12639"/>
                  <a:pt x="9097" y="13044"/>
                </a:cubicBezTo>
                <a:cubicBezTo>
                  <a:pt x="9554" y="13450"/>
                  <a:pt x="10295" y="13450"/>
                  <a:pt x="10752" y="13045"/>
                </a:cubicBezTo>
                <a:lnTo>
                  <a:pt x="18034" y="6584"/>
                </a:lnTo>
                <a:cubicBezTo>
                  <a:pt x="19221" y="5504"/>
                  <a:pt x="19197" y="3776"/>
                  <a:pt x="17980" y="2723"/>
                </a:cubicBezTo>
                <a:cubicBezTo>
                  <a:pt x="16784" y="1689"/>
                  <a:pt x="14877" y="1689"/>
                  <a:pt x="13682" y="2723"/>
                </a:cubicBezTo>
                <a:lnTo>
                  <a:pt x="3702" y="11576"/>
                </a:lnTo>
                <a:cubicBezTo>
                  <a:pt x="1764" y="13311"/>
                  <a:pt x="1779" y="16110"/>
                  <a:pt x="3735" y="17829"/>
                </a:cubicBezTo>
                <a:cubicBezTo>
                  <a:pt x="5677" y="19537"/>
                  <a:pt x="8808" y="19537"/>
                  <a:pt x="10751" y="17830"/>
                </a:cubicBezTo>
                <a:lnTo>
                  <a:pt x="18843" y="10651"/>
                </a:lnTo>
                <a:cubicBezTo>
                  <a:pt x="19272" y="10257"/>
                  <a:pt x="19980" y="10246"/>
                  <a:pt x="20424" y="10627"/>
                </a:cubicBezTo>
                <a:cubicBezTo>
                  <a:pt x="20869" y="11007"/>
                  <a:pt x="20881" y="11636"/>
                  <a:pt x="20452" y="12030"/>
                </a:cubicBezTo>
                <a:cubicBezTo>
                  <a:pt x="20443" y="12038"/>
                  <a:pt x="20434" y="12046"/>
                  <a:pt x="20424" y="12054"/>
                </a:cubicBezTo>
                <a:lnTo>
                  <a:pt x="12333" y="19233"/>
                </a:lnTo>
                <a:cubicBezTo>
                  <a:pt x="10980" y="20436"/>
                  <a:pt x="9142" y="21111"/>
                  <a:pt x="7227" y="21109"/>
                </a:cubicBezTo>
                <a:close/>
              </a:path>
            </a:pathLst>
          </a:custGeom>
          <a:solidFill>
            <a:schemeClr val="accent5"/>
          </a:solidFill>
          <a:ln w="12700">
            <a:miter lim="400000"/>
          </a:ln>
        </p:spPr>
        <p:txBody>
          <a:bodyPr lIns="45719" rIns="45719"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grpSp>
        <p:nvGrpSpPr>
          <p:cNvPr id="12" name="Group 5"/>
          <p:cNvGrpSpPr>
            <a:grpSpLocks/>
          </p:cNvGrpSpPr>
          <p:nvPr/>
        </p:nvGrpSpPr>
        <p:grpSpPr bwMode="auto">
          <a:xfrm>
            <a:off x="14331950" y="2443163"/>
            <a:ext cx="9364663" cy="2373312"/>
            <a:chOff x="12871134" y="2883691"/>
            <a:chExt cx="9364044" cy="5397666"/>
          </a:xfrm>
        </p:grpSpPr>
        <p:sp>
          <p:nvSpPr>
            <p:cNvPr id="53" name="Freeform 17">
              <a:extLst>
                <a:ext uri="{FF2B5EF4-FFF2-40B4-BE49-F238E27FC236}"/>
              </a:extLst>
            </p:cNvPr>
            <p:cNvSpPr/>
            <p:nvPr/>
          </p:nvSpPr>
          <p:spPr>
            <a:xfrm rot="5400000">
              <a:off x="14854323" y="900501"/>
              <a:ext cx="5397666" cy="9364044"/>
            </a:xfrm>
            <a:custGeom>
              <a:avLst/>
              <a:gdLst>
                <a:gd name="connsiteX0" fmla="*/ 0 w 2374107"/>
                <a:gd name="connsiteY0" fmla="*/ 8422424 h 8731252"/>
                <a:gd name="connsiteX1" fmla="*/ 0 w 2374107"/>
                <a:gd name="connsiteY1" fmla="*/ 309232 h 8731252"/>
                <a:gd name="connsiteX2" fmla="*/ 15085 w 2374107"/>
                <a:gd name="connsiteY2" fmla="*/ 127736 h 8731252"/>
                <a:gd name="connsiteX3" fmla="*/ 127809 w 2374107"/>
                <a:gd name="connsiteY3" fmla="*/ 15362 h 8731252"/>
                <a:gd name="connsiteX4" fmla="*/ 309148 w 2374107"/>
                <a:gd name="connsiteY4" fmla="*/ 0 h 8731252"/>
                <a:gd name="connsiteX5" fmla="*/ 1374776 w 2374107"/>
                <a:gd name="connsiteY5" fmla="*/ 0 h 8731252"/>
                <a:gd name="connsiteX6" fmla="*/ 1374776 w 2374107"/>
                <a:gd name="connsiteY6" fmla="*/ 7731921 h 8731252"/>
                <a:gd name="connsiteX7" fmla="*/ 2374107 w 2374107"/>
                <a:gd name="connsiteY7" fmla="*/ 8731252 h 8731252"/>
                <a:gd name="connsiteX8" fmla="*/ 1374776 w 2374107"/>
                <a:gd name="connsiteY8" fmla="*/ 8731252 h 8731252"/>
                <a:gd name="connsiteX9" fmla="*/ 1104106 w 2374107"/>
                <a:gd name="connsiteY9" fmla="*/ 8731252 h 8731252"/>
                <a:gd name="connsiteX10" fmla="*/ 309148 w 2374107"/>
                <a:gd name="connsiteY10" fmla="*/ 8731252 h 8731252"/>
                <a:gd name="connsiteX11" fmla="*/ 127809 w 2374107"/>
                <a:gd name="connsiteY11" fmla="*/ 8716296 h 8731252"/>
                <a:gd name="connsiteX12" fmla="*/ 15085 w 2374107"/>
                <a:gd name="connsiteY12" fmla="*/ 8603921 h 8731252"/>
                <a:gd name="connsiteX13" fmla="*/ 0 w 2374107"/>
                <a:gd name="connsiteY13" fmla="*/ 8422424 h 873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4107" h="8731252">
                  <a:moveTo>
                    <a:pt x="0" y="8422424"/>
                  </a:moveTo>
                  <a:lnTo>
                    <a:pt x="0" y="309232"/>
                  </a:lnTo>
                  <a:cubicBezTo>
                    <a:pt x="0" y="218282"/>
                    <a:pt x="-64" y="164116"/>
                    <a:pt x="15085" y="127736"/>
                  </a:cubicBezTo>
                  <a:cubicBezTo>
                    <a:pt x="34117" y="75592"/>
                    <a:pt x="75489" y="34360"/>
                    <a:pt x="127809" y="15362"/>
                  </a:cubicBezTo>
                  <a:cubicBezTo>
                    <a:pt x="164090" y="404"/>
                    <a:pt x="218511" y="0"/>
                    <a:pt x="309148" y="0"/>
                  </a:cubicBezTo>
                  <a:lnTo>
                    <a:pt x="1374776" y="0"/>
                  </a:lnTo>
                  <a:lnTo>
                    <a:pt x="1374776" y="7731921"/>
                  </a:lnTo>
                  <a:lnTo>
                    <a:pt x="2374107" y="8731252"/>
                  </a:lnTo>
                  <a:lnTo>
                    <a:pt x="1374776" y="8731252"/>
                  </a:lnTo>
                  <a:lnTo>
                    <a:pt x="1104106" y="8731252"/>
                  </a:lnTo>
                  <a:lnTo>
                    <a:pt x="309148" y="8731252"/>
                  </a:lnTo>
                  <a:cubicBezTo>
                    <a:pt x="218510" y="8731252"/>
                    <a:pt x="164090" y="8731252"/>
                    <a:pt x="127809" y="8716296"/>
                  </a:cubicBezTo>
                  <a:cubicBezTo>
                    <a:pt x="75489" y="8696893"/>
                    <a:pt x="34116" y="8656066"/>
                    <a:pt x="15085" y="8603921"/>
                  </a:cubicBezTo>
                  <a:cubicBezTo>
                    <a:pt x="-64" y="8567541"/>
                    <a:pt x="0" y="8512971"/>
                    <a:pt x="0" y="8422424"/>
                  </a:cubicBezTo>
                  <a:close/>
                </a:path>
              </a:pathLst>
            </a:custGeom>
            <a:solidFill>
              <a:schemeClr val="accent1"/>
            </a:solidFill>
            <a:ln w="12700">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0259" name="Placeholder demo text"/>
            <p:cNvSpPr txBox="1">
              <a:spLocks noChangeArrowheads="1"/>
            </p:cNvSpPr>
            <p:nvPr/>
          </p:nvSpPr>
          <p:spPr bwMode="auto">
            <a:xfrm>
              <a:off x="12884315" y="2921195"/>
              <a:ext cx="9221701" cy="2959112"/>
            </a:xfrm>
            <a:prstGeom prst="rect">
              <a:avLst/>
            </a:prstGeom>
            <a:noFill/>
            <a:ln w="12700">
              <a:noFill/>
              <a:miter lim="400000"/>
              <a:headEnd/>
              <a:tailEnd/>
            </a:ln>
          </p:spPr>
          <p:txBody>
            <a:bodyPr lIns="50800" tIns="50800" rIns="50800" bIns="50800">
              <a:spAutoFit/>
            </a:bodyPr>
            <a:lstStyle/>
            <a:p>
              <a:pPr algn="ctr" defTabSz="457200" eaLnBrk="1"/>
              <a:r>
                <a:rPr lang="ru-RU" altLang="ru-RU" sz="3600">
                  <a:solidFill>
                    <a:schemeClr val="tx1"/>
                  </a:solidFill>
                  <a:latin typeface="Montserrat Bold"/>
                  <a:ea typeface="Montserrat Bold"/>
                  <a:cs typeface="Montserrat Bold"/>
                  <a:sym typeface="Montserrat Bold"/>
                </a:rPr>
                <a:t>Помочь школе найти свой путь к изменению</a:t>
              </a:r>
            </a:p>
          </p:txBody>
        </p:sp>
      </p:gr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66"/>
                                        </p:tgtEl>
                                        <p:attrNameLst>
                                          <p:attrName>style.visibility</p:attrName>
                                        </p:attrNameLst>
                                      </p:cBhvr>
                                      <p:to>
                                        <p:strVal val="visible"/>
                                      </p:to>
                                    </p:set>
                                    <p:anim calcmode="lin" valueType="num">
                                      <p:cBhvr additive="base">
                                        <p:cTn id="13" dur="500" fill="hold"/>
                                        <p:tgtEl>
                                          <p:spTgt spid="4166"/>
                                        </p:tgtEl>
                                        <p:attrNameLst>
                                          <p:attrName>ppt_x</p:attrName>
                                        </p:attrNameLst>
                                      </p:cBhvr>
                                      <p:tavLst>
                                        <p:tav tm="0">
                                          <p:val>
                                            <p:strVal val="#ppt_x"/>
                                          </p:val>
                                        </p:tav>
                                        <p:tav tm="100000">
                                          <p:val>
                                            <p:strVal val="#ppt_x"/>
                                          </p:val>
                                        </p:tav>
                                      </p:tavLst>
                                    </p:anim>
                                    <p:anim calcmode="lin" valueType="num">
                                      <p:cBhvr additive="base">
                                        <p:cTn id="14" dur="500" fill="hold"/>
                                        <p:tgtEl>
                                          <p:spTgt spid="416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Прямоугольник 42">
            <a:extLst>
              <a:ext uri="{FF2B5EF4-FFF2-40B4-BE49-F238E27FC236}"/>
            </a:extLst>
          </p:cNvPr>
          <p:cNvSpPr/>
          <p:nvPr/>
        </p:nvSpPr>
        <p:spPr>
          <a:xfrm>
            <a:off x="1293813" y="1104900"/>
            <a:ext cx="2287587" cy="922338"/>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eaLnBrk="1" fontAlgn="auto">
              <a:spcBef>
                <a:spcPts val="0"/>
              </a:spcBef>
              <a:spcAft>
                <a:spcPts val="0"/>
              </a:spcAft>
              <a:defRPr/>
            </a:pPr>
            <a:endParaRPr lang="ru-RU" sz="6000" b="0" kern="0" dirty="0">
              <a:solidFill>
                <a:srgbClr val="FFFFFF"/>
              </a:solidFill>
              <a:sym typeface="Helvetica Neue Medium"/>
            </a:endParaRPr>
          </a:p>
        </p:txBody>
      </p:sp>
      <p:sp>
        <p:nvSpPr>
          <p:cNvPr id="11267" name="Slide Number"/>
          <p:cNvSpPr>
            <a:spLocks noGrp="1"/>
          </p:cNvSpPr>
          <p:nvPr>
            <p:ph type="sldNum" sz="quarter" idx="10"/>
          </p:nvPr>
        </p:nvSpPr>
        <p:spPr>
          <a:noFill/>
        </p:spPr>
        <p:txBody>
          <a:bodyPr/>
          <a:lstStyle/>
          <a:p>
            <a:fld id="{2C01E2C2-6363-4C8D-BB15-74122C40D759}" type="slidenum">
              <a:rPr lang="ru-RU" altLang="ru-RU" smtClean="0"/>
              <a:pPr/>
              <a:t>32</a:t>
            </a:fld>
            <a:endParaRPr lang="ru-RU" altLang="ru-RU" smtClean="0"/>
          </a:p>
        </p:txBody>
      </p:sp>
      <p:sp>
        <p:nvSpPr>
          <p:cNvPr id="11268" name="Pricing Tables"/>
          <p:cNvSpPr txBox="1">
            <a:spLocks noChangeArrowheads="1"/>
          </p:cNvSpPr>
          <p:nvPr/>
        </p:nvSpPr>
        <p:spPr bwMode="auto">
          <a:xfrm>
            <a:off x="3581400" y="1430338"/>
            <a:ext cx="9977438" cy="1335087"/>
          </a:xfrm>
          <a:prstGeom prst="rect">
            <a:avLst/>
          </a:prstGeom>
          <a:noFill/>
          <a:ln w="12700">
            <a:noFill/>
            <a:miter lim="400000"/>
            <a:headEnd/>
            <a:tailEnd/>
          </a:ln>
        </p:spPr>
        <p:txBody>
          <a:bodyPr wrap="none" lIns="50800" tIns="50800" rIns="50800" bIns="50800">
            <a:spAutoFit/>
          </a:bodyPr>
          <a:lstStyle/>
          <a:p>
            <a:pPr eaLnBrk="1"/>
            <a:r>
              <a:rPr lang="ru-RU" altLang="ru-RU" sz="8000">
                <a:solidFill>
                  <a:schemeClr val="tx1"/>
                </a:solidFill>
                <a:latin typeface="Montserrat Bold"/>
                <a:ea typeface="Montserrat Bold"/>
                <a:cs typeface="Montserrat Bold"/>
                <a:sym typeface="Montserrat Bold"/>
              </a:rPr>
              <a:t>НАПРАВЛЕННОСТЬ УИ</a:t>
            </a:r>
          </a:p>
        </p:txBody>
      </p:sp>
      <p:sp>
        <p:nvSpPr>
          <p:cNvPr id="1816" name="Rectangle">
            <a:extLst>
              <a:ext uri="{FF2B5EF4-FFF2-40B4-BE49-F238E27FC236}"/>
            </a:extLst>
          </p:cNvPr>
          <p:cNvSpPr/>
          <p:nvPr/>
        </p:nvSpPr>
        <p:spPr>
          <a:xfrm>
            <a:off x="3694113" y="1157288"/>
            <a:ext cx="3322637" cy="144462"/>
          </a:xfrm>
          <a:prstGeom prst="rect">
            <a:avLst/>
          </a:prstGeom>
          <a:solidFill>
            <a:srgbClr val="002060"/>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1270" name="Прямоугольник 5"/>
          <p:cNvSpPr>
            <a:spLocks noChangeArrowheads="1"/>
          </p:cNvSpPr>
          <p:nvPr/>
        </p:nvSpPr>
        <p:spPr bwMode="auto">
          <a:xfrm>
            <a:off x="495300" y="6338888"/>
            <a:ext cx="4189413" cy="1938337"/>
          </a:xfrm>
          <a:prstGeom prst="rect">
            <a:avLst/>
          </a:prstGeom>
          <a:noFill/>
          <a:ln w="9525">
            <a:noFill/>
            <a:miter lim="800000"/>
            <a:headEnd/>
            <a:tailEnd/>
          </a:ln>
        </p:spPr>
        <p:txBody>
          <a:bodyPr>
            <a:spAutoFit/>
          </a:bodyPr>
          <a:lstStyle/>
          <a:p>
            <a:pPr algn="ctr" eaLnBrk="1"/>
            <a:r>
              <a:rPr lang="ru-RU" altLang="ru-RU" sz="4000" b="0">
                <a:latin typeface="Montserrat SemiBold"/>
              </a:rPr>
              <a:t>управленческие и педагогические команды ШНОР</a:t>
            </a:r>
          </a:p>
        </p:txBody>
      </p:sp>
      <p:sp>
        <p:nvSpPr>
          <p:cNvPr id="11271" name="Прямоугольник 6"/>
          <p:cNvSpPr>
            <a:spLocks noChangeArrowheads="1"/>
          </p:cNvSpPr>
          <p:nvPr/>
        </p:nvSpPr>
        <p:spPr bwMode="auto">
          <a:xfrm>
            <a:off x="5153025" y="6026150"/>
            <a:ext cx="4643438" cy="4522788"/>
          </a:xfrm>
          <a:prstGeom prst="rect">
            <a:avLst/>
          </a:prstGeom>
          <a:noFill/>
          <a:ln w="9525">
            <a:noFill/>
            <a:miter lim="800000"/>
            <a:headEnd/>
            <a:tailEnd/>
          </a:ln>
        </p:spPr>
        <p:txBody>
          <a:bodyPr>
            <a:spAutoFit/>
          </a:bodyPr>
          <a:lstStyle/>
          <a:p>
            <a:pPr algn="ctr" eaLnBrk="1"/>
            <a:r>
              <a:rPr lang="ru-RU" altLang="ru-RU" sz="3600" b="0">
                <a:latin typeface="Montserrat SemiBold"/>
              </a:rPr>
              <a:t>управленческие и педагогические команды ШНОР, муниципальные и школьные координаторы, а также кураторы Проекта «500+» </a:t>
            </a:r>
          </a:p>
        </p:txBody>
      </p:sp>
      <p:grpSp>
        <p:nvGrpSpPr>
          <p:cNvPr id="2" name="Группа 8"/>
          <p:cNvGrpSpPr>
            <a:grpSpLocks/>
          </p:cNvGrpSpPr>
          <p:nvPr/>
        </p:nvGrpSpPr>
        <p:grpSpPr bwMode="auto">
          <a:xfrm>
            <a:off x="5097463" y="3021013"/>
            <a:ext cx="4943475" cy="9577387"/>
            <a:chOff x="5097022" y="3021621"/>
            <a:chExt cx="4944230" cy="9576118"/>
          </a:xfrm>
        </p:grpSpPr>
        <p:grpSp>
          <p:nvGrpSpPr>
            <p:cNvPr id="3" name="Group 2"/>
            <p:cNvGrpSpPr>
              <a:grpSpLocks/>
            </p:cNvGrpSpPr>
            <p:nvPr/>
          </p:nvGrpSpPr>
          <p:grpSpPr bwMode="auto">
            <a:xfrm>
              <a:off x="5097022" y="3021621"/>
              <a:ext cx="4944230" cy="9576118"/>
              <a:chOff x="7070111" y="4393392"/>
              <a:chExt cx="4982004" cy="7354831"/>
            </a:xfrm>
          </p:grpSpPr>
          <p:sp>
            <p:nvSpPr>
              <p:cNvPr id="1828" name="Rounded Rectangle">
                <a:extLst>
                  <a:ext uri="{FF2B5EF4-FFF2-40B4-BE49-F238E27FC236}"/>
                </a:extLst>
              </p:cNvPr>
              <p:cNvSpPr/>
              <p:nvPr/>
            </p:nvSpPr>
            <p:spPr>
              <a:xfrm>
                <a:off x="7070111" y="4393392"/>
                <a:ext cx="4982004" cy="7354831"/>
              </a:xfrm>
              <a:prstGeom prst="roundRect">
                <a:avLst>
                  <a:gd name="adj" fmla="val 4058"/>
                </a:avLst>
              </a:prstGeom>
              <a:solidFill>
                <a:schemeClr val="accent6">
                  <a:alpha val="28000"/>
                </a:schemeClr>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829" name="Shape">
                <a:extLst>
                  <a:ext uri="{FF2B5EF4-FFF2-40B4-BE49-F238E27FC236}"/>
                </a:extLst>
              </p:cNvPr>
              <p:cNvSpPr/>
              <p:nvPr/>
            </p:nvSpPr>
            <p:spPr>
              <a:xfrm>
                <a:off x="7070111" y="4393392"/>
                <a:ext cx="4982004" cy="2085880"/>
              </a:xfrm>
              <a:custGeom>
                <a:avLst/>
                <a:gdLst/>
                <a:ahLst/>
                <a:cxnLst>
                  <a:cxn ang="0">
                    <a:pos x="wd2" y="hd2"/>
                  </a:cxn>
                  <a:cxn ang="5400000">
                    <a:pos x="wd2" y="hd2"/>
                  </a:cxn>
                  <a:cxn ang="10800000">
                    <a:pos x="wd2" y="hd2"/>
                  </a:cxn>
                  <a:cxn ang="16200000">
                    <a:pos x="wd2" y="hd2"/>
                  </a:cxn>
                </a:cxnLst>
                <a:rect l="0" t="0" r="r" b="b"/>
                <a:pathLst>
                  <a:path w="21599" h="21599" extrusionOk="0">
                    <a:moveTo>
                      <a:pt x="1341" y="0"/>
                    </a:moveTo>
                    <a:cubicBezTo>
                      <a:pt x="947" y="0"/>
                      <a:pt x="712" y="-1"/>
                      <a:pt x="554" y="268"/>
                    </a:cubicBezTo>
                    <a:cubicBezTo>
                      <a:pt x="328" y="606"/>
                      <a:pt x="148" y="1340"/>
                      <a:pt x="66" y="2268"/>
                    </a:cubicBezTo>
                    <a:cubicBezTo>
                      <a:pt x="0" y="2912"/>
                      <a:pt x="0" y="3871"/>
                      <a:pt x="0" y="5481"/>
                    </a:cubicBezTo>
                    <a:lnTo>
                      <a:pt x="0" y="21599"/>
                    </a:lnTo>
                    <a:lnTo>
                      <a:pt x="21600" y="21599"/>
                    </a:lnTo>
                    <a:lnTo>
                      <a:pt x="21600" y="5481"/>
                    </a:lnTo>
                    <a:cubicBezTo>
                      <a:pt x="21600" y="3871"/>
                      <a:pt x="21600" y="2912"/>
                      <a:pt x="21534" y="2268"/>
                    </a:cubicBezTo>
                    <a:cubicBezTo>
                      <a:pt x="21452" y="1340"/>
                      <a:pt x="21272" y="606"/>
                      <a:pt x="21046" y="268"/>
                    </a:cubicBezTo>
                    <a:cubicBezTo>
                      <a:pt x="20888" y="-1"/>
                      <a:pt x="20652" y="0"/>
                      <a:pt x="20259" y="0"/>
                    </a:cubicBezTo>
                    <a:lnTo>
                      <a:pt x="1341" y="0"/>
                    </a:lnTo>
                    <a:close/>
                  </a:path>
                </a:pathLst>
              </a:custGeom>
              <a:solidFill>
                <a:schemeClr val="accent1"/>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1311" name="1 GB Bandwidth…"/>
              <p:cNvSpPr txBox="1">
                <a:spLocks noChangeArrowheads="1"/>
              </p:cNvSpPr>
              <p:nvPr/>
            </p:nvSpPr>
            <p:spPr bwMode="auto">
              <a:xfrm>
                <a:off x="7736757" y="6787620"/>
                <a:ext cx="3648660" cy="674608"/>
              </a:xfrm>
              <a:prstGeom prst="rect">
                <a:avLst/>
              </a:prstGeom>
              <a:noFill/>
              <a:ln w="12700">
                <a:noFill/>
                <a:miter lim="400000"/>
                <a:headEnd/>
                <a:tailEnd/>
              </a:ln>
            </p:spPr>
            <p:txBody>
              <a:bodyPr lIns="50800" tIns="50800" rIns="50800" bIns="50800">
                <a:spAutoFit/>
              </a:bodyPr>
              <a:lstStyle/>
              <a:p>
                <a:pPr algn="ctr" defTabSz="457200" eaLnBrk="1">
                  <a:lnSpc>
                    <a:spcPct val="200000"/>
                  </a:lnSpc>
                </a:pPr>
                <a:endParaRPr lang="ru-RU" altLang="ru-RU" sz="2200" b="0">
                  <a:solidFill>
                    <a:schemeClr val="tx2"/>
                  </a:solidFill>
                  <a:latin typeface="Arial" pitchFamily="34" charset="0"/>
                  <a:cs typeface="Arial" pitchFamily="34" charset="0"/>
                  <a:sym typeface="Arial" pitchFamily="34" charset="0"/>
                </a:endParaRPr>
              </a:p>
            </p:txBody>
          </p:sp>
          <p:sp>
            <p:nvSpPr>
              <p:cNvPr id="11312" name="Standard"/>
              <p:cNvSpPr txBox="1">
                <a:spLocks noChangeArrowheads="1"/>
              </p:cNvSpPr>
              <p:nvPr/>
            </p:nvSpPr>
            <p:spPr bwMode="auto">
              <a:xfrm>
                <a:off x="7216883" y="4719897"/>
                <a:ext cx="4588842" cy="1210588"/>
              </a:xfrm>
              <a:prstGeom prst="rect">
                <a:avLst/>
              </a:prstGeom>
              <a:noFill/>
              <a:ln w="12700">
                <a:noFill/>
                <a:miter lim="400000"/>
                <a:headEnd/>
                <a:tailEnd/>
              </a:ln>
            </p:spPr>
            <p:txBody>
              <a:bodyPr lIns="50800" tIns="50800" rIns="50800" bIns="50800">
                <a:spAutoFit/>
              </a:bodyPr>
              <a:lstStyle/>
              <a:p>
                <a:pPr algn="ctr" eaLnBrk="1"/>
                <a:r>
                  <a:rPr lang="ru-RU" altLang="ru-RU" sz="3600">
                    <a:solidFill>
                      <a:schemeClr val="tx1"/>
                    </a:solidFill>
                    <a:latin typeface="Montserrat Bold"/>
                    <a:ea typeface="Montserrat Bold"/>
                    <a:cs typeface="Montserrat Bold"/>
                    <a:sym typeface="Montserrat Bold"/>
                  </a:rPr>
                  <a:t>ЦЕЛЕВАЯ АУДИТОРИЯ РЕГИОНАЛЬНОГО УИ</a:t>
                </a:r>
              </a:p>
            </p:txBody>
          </p:sp>
          <p:sp>
            <p:nvSpPr>
              <p:cNvPr id="1835" name="$">
                <a:extLst>
                  <a:ext uri="{FF2B5EF4-FFF2-40B4-BE49-F238E27FC236}"/>
                </a:extLst>
              </p:cNvPr>
              <p:cNvSpPr txBox="1"/>
              <p:nvPr/>
            </p:nvSpPr>
            <p:spPr>
              <a:xfrm>
                <a:off x="7918044" y="6152553"/>
                <a:ext cx="436765" cy="443752"/>
              </a:xfrm>
              <a:prstGeom prst="rect">
                <a:avLst/>
              </a:prstGeom>
              <a:noFill/>
              <a:ln w="12700" cap="flat">
                <a:noFill/>
                <a:miter lim="400000"/>
              </a:ln>
              <a:effectLst/>
              <a:extLst>
                <a:ext uri="{C572A759-6A51-4108-AA02-DFA0A04FC94B}"/>
              </a:extLst>
            </p:spPr>
            <p:txBody>
              <a:bodyPr lIns="50800" tIns="50800" rIns="50800" bIns="50800">
                <a:spAutoFit/>
              </a:bodyPr>
              <a:lstStyle>
                <a:lvl1pPr>
                  <a:defRPr sz="2200" b="0">
                    <a:solidFill>
                      <a:srgbClr val="94969C"/>
                    </a:solidFill>
                    <a:latin typeface="Montserrat Bold"/>
                    <a:ea typeface="Montserrat Bold"/>
                    <a:cs typeface="Montserrat Bold"/>
                    <a:sym typeface="Montserrat Bold"/>
                  </a:defRPr>
                </a:lvl1pPr>
              </a:lstStyle>
              <a:p>
                <a:pPr algn="ctr" eaLnBrk="1" fontAlgn="auto">
                  <a:spcBef>
                    <a:spcPts val="0"/>
                  </a:spcBef>
                  <a:spcAft>
                    <a:spcPts val="0"/>
                  </a:spcAft>
                  <a:defRPr/>
                </a:pPr>
                <a:endParaRPr kern="0" dirty="0">
                  <a:solidFill>
                    <a:schemeClr val="accent5"/>
                  </a:solidFill>
                </a:endParaRPr>
              </a:p>
            </p:txBody>
          </p:sp>
        </p:grpSp>
        <p:grpSp>
          <p:nvGrpSpPr>
            <p:cNvPr id="4" name="Группа 10"/>
            <p:cNvGrpSpPr>
              <a:grpSpLocks/>
            </p:cNvGrpSpPr>
            <p:nvPr/>
          </p:nvGrpSpPr>
          <p:grpSpPr bwMode="auto">
            <a:xfrm>
              <a:off x="6826951" y="11364327"/>
              <a:ext cx="1385507" cy="1188750"/>
              <a:chOff x="8844700" y="9879253"/>
              <a:chExt cx="1385507" cy="1188750"/>
            </a:xfrm>
          </p:grpSpPr>
          <p:sp>
            <p:nvSpPr>
              <p:cNvPr id="51" name="Rounded Rectangle">
                <a:extLst>
                  <a:ext uri="{FF2B5EF4-FFF2-40B4-BE49-F238E27FC236}"/>
                </a:extLst>
              </p:cNvPr>
              <p:cNvSpPr/>
              <p:nvPr/>
            </p:nvSpPr>
            <p:spPr>
              <a:xfrm>
                <a:off x="8845410" y="9879341"/>
                <a:ext cx="1384512" cy="1188879"/>
              </a:xfrm>
              <a:prstGeom prst="roundRect">
                <a:avLst>
                  <a:gd name="adj" fmla="val 34231"/>
                </a:avLst>
              </a:prstGeom>
              <a:solidFill>
                <a:srgbClr val="002060"/>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52" name="Graphic 60">
                <a:extLst>
                  <a:ext uri="{FF2B5EF4-FFF2-40B4-BE49-F238E27FC236}"/>
                </a:extLst>
              </p:cNvPr>
              <p:cNvSpPr/>
              <p:nvPr/>
            </p:nvSpPr>
            <p:spPr>
              <a:xfrm>
                <a:off x="9258223" y="10185687"/>
                <a:ext cx="639860" cy="706344"/>
              </a:xfrm>
              <a:custGeom>
                <a:avLst/>
                <a:gdLst/>
                <a:ahLst/>
                <a:cxnLst>
                  <a:cxn ang="0">
                    <a:pos x="wd2" y="hd2"/>
                  </a:cxn>
                  <a:cxn ang="5400000">
                    <a:pos x="wd2" y="hd2"/>
                  </a:cxn>
                  <a:cxn ang="10800000">
                    <a:pos x="wd2" y="hd2"/>
                  </a:cxn>
                  <a:cxn ang="16200000">
                    <a:pos x="wd2" y="hd2"/>
                  </a:cxn>
                </a:cxnLst>
                <a:rect l="0" t="0" r="r" b="b"/>
                <a:pathLst>
                  <a:path w="21123" h="21163" extrusionOk="0">
                    <a:moveTo>
                      <a:pt x="6301" y="21163"/>
                    </a:moveTo>
                    <a:cubicBezTo>
                      <a:pt x="2819" y="21161"/>
                      <a:pt x="-2" y="18588"/>
                      <a:pt x="0" y="15416"/>
                    </a:cubicBezTo>
                    <a:cubicBezTo>
                      <a:pt x="1" y="13894"/>
                      <a:pt x="665" y="12434"/>
                      <a:pt x="1847" y="11358"/>
                    </a:cubicBezTo>
                    <a:lnTo>
                      <a:pt x="12889" y="1295"/>
                    </a:lnTo>
                    <a:cubicBezTo>
                      <a:pt x="14764" y="-424"/>
                      <a:pt x="17814" y="-433"/>
                      <a:pt x="19701" y="1275"/>
                    </a:cubicBezTo>
                    <a:cubicBezTo>
                      <a:pt x="21588" y="2983"/>
                      <a:pt x="21598" y="5761"/>
                      <a:pt x="19723" y="7480"/>
                    </a:cubicBezTo>
                    <a:cubicBezTo>
                      <a:pt x="19716" y="7487"/>
                      <a:pt x="19708" y="7494"/>
                      <a:pt x="19701" y="7501"/>
                    </a:cubicBezTo>
                    <a:lnTo>
                      <a:pt x="11811" y="14689"/>
                    </a:lnTo>
                    <a:cubicBezTo>
                      <a:pt x="10526" y="15886"/>
                      <a:pt x="8418" y="15908"/>
                      <a:pt x="7103" y="14737"/>
                    </a:cubicBezTo>
                    <a:cubicBezTo>
                      <a:pt x="5788" y="13566"/>
                      <a:pt x="5765" y="11646"/>
                      <a:pt x="7050" y="10448"/>
                    </a:cubicBezTo>
                    <a:cubicBezTo>
                      <a:pt x="7068" y="10432"/>
                      <a:pt x="7085" y="10416"/>
                      <a:pt x="7103" y="10400"/>
                    </a:cubicBezTo>
                    <a:lnTo>
                      <a:pt x="12626" y="5368"/>
                    </a:lnTo>
                    <a:cubicBezTo>
                      <a:pt x="12909" y="5110"/>
                      <a:pt x="13369" y="5110"/>
                      <a:pt x="13653" y="5368"/>
                    </a:cubicBezTo>
                    <a:cubicBezTo>
                      <a:pt x="13936" y="5626"/>
                      <a:pt x="13936" y="6045"/>
                      <a:pt x="13653" y="6304"/>
                    </a:cubicBezTo>
                    <a:lnTo>
                      <a:pt x="8129" y="11335"/>
                    </a:lnTo>
                    <a:cubicBezTo>
                      <a:pt x="7396" y="12003"/>
                      <a:pt x="7396" y="13086"/>
                      <a:pt x="8129" y="13754"/>
                    </a:cubicBezTo>
                    <a:cubicBezTo>
                      <a:pt x="8863" y="14422"/>
                      <a:pt x="10052" y="14422"/>
                      <a:pt x="10785" y="13754"/>
                    </a:cubicBezTo>
                    <a:lnTo>
                      <a:pt x="18675" y="6566"/>
                    </a:lnTo>
                    <a:cubicBezTo>
                      <a:pt x="19989" y="5369"/>
                      <a:pt x="19989" y="3427"/>
                      <a:pt x="18675" y="2230"/>
                    </a:cubicBezTo>
                    <a:cubicBezTo>
                      <a:pt x="17361" y="1033"/>
                      <a:pt x="15230" y="1032"/>
                      <a:pt x="13915" y="2230"/>
                    </a:cubicBezTo>
                    <a:lnTo>
                      <a:pt x="2869" y="12292"/>
                    </a:lnTo>
                    <a:cubicBezTo>
                      <a:pt x="962" y="14009"/>
                      <a:pt x="943" y="16808"/>
                      <a:pt x="2827" y="18545"/>
                    </a:cubicBezTo>
                    <a:cubicBezTo>
                      <a:pt x="4711" y="20283"/>
                      <a:pt x="7784" y="20300"/>
                      <a:pt x="9691" y="18584"/>
                    </a:cubicBezTo>
                    <a:cubicBezTo>
                      <a:pt x="9705" y="18571"/>
                      <a:pt x="9719" y="18558"/>
                      <a:pt x="9733" y="18546"/>
                    </a:cubicBezTo>
                    <a:lnTo>
                      <a:pt x="18412" y="10639"/>
                    </a:lnTo>
                    <a:cubicBezTo>
                      <a:pt x="18691" y="10377"/>
                      <a:pt x="19150" y="10369"/>
                      <a:pt x="19438" y="10623"/>
                    </a:cubicBezTo>
                    <a:cubicBezTo>
                      <a:pt x="19726" y="10877"/>
                      <a:pt x="19734" y="11295"/>
                      <a:pt x="19456" y="11558"/>
                    </a:cubicBezTo>
                    <a:cubicBezTo>
                      <a:pt x="19450" y="11563"/>
                      <a:pt x="19444" y="11569"/>
                      <a:pt x="19438" y="11574"/>
                    </a:cubicBezTo>
                    <a:lnTo>
                      <a:pt x="10759" y="19480"/>
                    </a:lnTo>
                    <a:cubicBezTo>
                      <a:pt x="9579" y="20561"/>
                      <a:pt x="7974" y="21167"/>
                      <a:pt x="6301" y="21163"/>
                    </a:cubicBezTo>
                    <a:close/>
                  </a:path>
                </a:pathLst>
              </a:custGeom>
              <a:solidFill>
                <a:srgbClr val="EFF0EF"/>
              </a:solidFill>
              <a:ln w="12700">
                <a:miter lim="400000"/>
              </a:ln>
            </p:spPr>
            <p:txBody>
              <a:bodyPr lIns="45719" rIns="45719"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a:solidFill>
                    <a:srgbClr val="FFFFFF"/>
                  </a:solidFill>
                  <a:latin typeface="+mn-lt"/>
                  <a:ea typeface="+mn-ea"/>
                  <a:cs typeface="+mn-cs"/>
                  <a:sym typeface="Helvetica Neue Medium"/>
                </a:endParaRPr>
              </a:p>
            </p:txBody>
          </p:sp>
        </p:grpSp>
      </p:grpSp>
      <p:grpSp>
        <p:nvGrpSpPr>
          <p:cNvPr id="5" name="Группа 7"/>
          <p:cNvGrpSpPr>
            <a:grpSpLocks/>
          </p:cNvGrpSpPr>
          <p:nvPr/>
        </p:nvGrpSpPr>
        <p:grpSpPr bwMode="auto">
          <a:xfrm>
            <a:off x="430213" y="3021013"/>
            <a:ext cx="4398962" cy="9542462"/>
            <a:chOff x="429795" y="3021621"/>
            <a:chExt cx="4398929" cy="9541815"/>
          </a:xfrm>
        </p:grpSpPr>
        <p:grpSp>
          <p:nvGrpSpPr>
            <p:cNvPr id="6" name="Group 1"/>
            <p:cNvGrpSpPr>
              <a:grpSpLocks/>
            </p:cNvGrpSpPr>
            <p:nvPr/>
          </p:nvGrpSpPr>
          <p:grpSpPr bwMode="auto">
            <a:xfrm>
              <a:off x="429795" y="3021621"/>
              <a:ext cx="4398929" cy="9537244"/>
              <a:chOff x="1822618" y="4393392"/>
              <a:chExt cx="4982004" cy="7354831"/>
            </a:xfrm>
          </p:grpSpPr>
          <p:sp>
            <p:nvSpPr>
              <p:cNvPr id="1819" name="Rounded Rectangle">
                <a:extLst>
                  <a:ext uri="{FF2B5EF4-FFF2-40B4-BE49-F238E27FC236}"/>
                </a:extLst>
              </p:cNvPr>
              <p:cNvSpPr/>
              <p:nvPr/>
            </p:nvSpPr>
            <p:spPr>
              <a:xfrm>
                <a:off x="1822618" y="4393392"/>
                <a:ext cx="4982004" cy="7354684"/>
              </a:xfrm>
              <a:prstGeom prst="roundRect">
                <a:avLst>
                  <a:gd name="adj" fmla="val 4058"/>
                </a:avLst>
              </a:prstGeom>
              <a:solidFill>
                <a:schemeClr val="accent6">
                  <a:alpha val="28000"/>
                </a:schemeClr>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820" name="Shape">
                <a:extLst>
                  <a:ext uri="{FF2B5EF4-FFF2-40B4-BE49-F238E27FC236}"/>
                </a:extLst>
              </p:cNvPr>
              <p:cNvSpPr/>
              <p:nvPr/>
            </p:nvSpPr>
            <p:spPr>
              <a:xfrm>
                <a:off x="1822618" y="4393392"/>
                <a:ext cx="4982004" cy="2070035"/>
              </a:xfrm>
              <a:custGeom>
                <a:avLst/>
                <a:gdLst/>
                <a:ahLst/>
                <a:cxnLst>
                  <a:cxn ang="0">
                    <a:pos x="wd2" y="hd2"/>
                  </a:cxn>
                  <a:cxn ang="5400000">
                    <a:pos x="wd2" y="hd2"/>
                  </a:cxn>
                  <a:cxn ang="10800000">
                    <a:pos x="wd2" y="hd2"/>
                  </a:cxn>
                  <a:cxn ang="16200000">
                    <a:pos x="wd2" y="hd2"/>
                  </a:cxn>
                </a:cxnLst>
                <a:rect l="0" t="0" r="r" b="b"/>
                <a:pathLst>
                  <a:path w="21599" h="21599" extrusionOk="0">
                    <a:moveTo>
                      <a:pt x="1341" y="0"/>
                    </a:moveTo>
                    <a:cubicBezTo>
                      <a:pt x="947" y="0"/>
                      <a:pt x="712" y="-1"/>
                      <a:pt x="554" y="268"/>
                    </a:cubicBezTo>
                    <a:cubicBezTo>
                      <a:pt x="328" y="606"/>
                      <a:pt x="148" y="1340"/>
                      <a:pt x="66" y="2268"/>
                    </a:cubicBezTo>
                    <a:cubicBezTo>
                      <a:pt x="0" y="2912"/>
                      <a:pt x="0" y="3871"/>
                      <a:pt x="0" y="5481"/>
                    </a:cubicBezTo>
                    <a:lnTo>
                      <a:pt x="0" y="21599"/>
                    </a:lnTo>
                    <a:lnTo>
                      <a:pt x="21600" y="21599"/>
                    </a:lnTo>
                    <a:lnTo>
                      <a:pt x="21600" y="5481"/>
                    </a:lnTo>
                    <a:cubicBezTo>
                      <a:pt x="21600" y="3871"/>
                      <a:pt x="21600" y="2912"/>
                      <a:pt x="21534" y="2268"/>
                    </a:cubicBezTo>
                    <a:cubicBezTo>
                      <a:pt x="21452" y="1340"/>
                      <a:pt x="21272" y="606"/>
                      <a:pt x="21046" y="268"/>
                    </a:cubicBezTo>
                    <a:cubicBezTo>
                      <a:pt x="20888" y="-1"/>
                      <a:pt x="20652" y="0"/>
                      <a:pt x="20259" y="0"/>
                    </a:cubicBezTo>
                    <a:lnTo>
                      <a:pt x="1341" y="0"/>
                    </a:lnTo>
                    <a:close/>
                  </a:path>
                </a:pathLst>
              </a:custGeom>
              <a:solidFill>
                <a:schemeClr val="accent1"/>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1303" name="Basic"/>
              <p:cNvSpPr txBox="1">
                <a:spLocks noChangeArrowheads="1"/>
              </p:cNvSpPr>
              <p:nvPr/>
            </p:nvSpPr>
            <p:spPr bwMode="auto">
              <a:xfrm>
                <a:off x="2112639" y="4643029"/>
                <a:ext cx="4312447" cy="1028507"/>
              </a:xfrm>
              <a:prstGeom prst="rect">
                <a:avLst/>
              </a:prstGeom>
              <a:noFill/>
              <a:ln w="12700">
                <a:noFill/>
                <a:miter lim="400000"/>
                <a:headEnd/>
                <a:tailEnd/>
              </a:ln>
            </p:spPr>
            <p:txBody>
              <a:bodyPr lIns="50800" tIns="50800" rIns="50800" bIns="50800">
                <a:spAutoFit/>
              </a:bodyPr>
              <a:lstStyle/>
              <a:p>
                <a:pPr algn="ctr" eaLnBrk="1"/>
                <a:r>
                  <a:rPr lang="ru-RU" altLang="ru-RU" sz="4000">
                    <a:solidFill>
                      <a:schemeClr val="tx1"/>
                    </a:solidFill>
                    <a:latin typeface="Montserrat Bold"/>
                    <a:ea typeface="Montserrat Bold"/>
                    <a:cs typeface="Montserrat Bold"/>
                    <a:sym typeface="Montserrat Bold"/>
                  </a:rPr>
                  <a:t>РЕГИОНАЛЬ</a:t>
                </a:r>
              </a:p>
              <a:p>
                <a:pPr algn="ctr" eaLnBrk="1"/>
                <a:r>
                  <a:rPr lang="ru-RU" altLang="ru-RU" sz="4000">
                    <a:solidFill>
                      <a:schemeClr val="tx1"/>
                    </a:solidFill>
                    <a:latin typeface="Montserrat Bold"/>
                    <a:ea typeface="Montserrat Bold"/>
                    <a:cs typeface="Montserrat Bold"/>
                    <a:sym typeface="Montserrat Bold"/>
                  </a:rPr>
                  <a:t>НЫЙ УИ</a:t>
                </a:r>
              </a:p>
            </p:txBody>
          </p:sp>
          <p:sp>
            <p:nvSpPr>
              <p:cNvPr id="1826" name="$">
                <a:extLst>
                  <a:ext uri="{FF2B5EF4-FFF2-40B4-BE49-F238E27FC236}"/>
                </a:extLst>
              </p:cNvPr>
              <p:cNvSpPr txBox="1"/>
              <p:nvPr/>
            </p:nvSpPr>
            <p:spPr>
              <a:xfrm>
                <a:off x="2671231" y="6152493"/>
                <a:ext cx="436891" cy="444366"/>
              </a:xfrm>
              <a:prstGeom prst="rect">
                <a:avLst/>
              </a:prstGeom>
              <a:noFill/>
              <a:ln w="12700" cap="flat">
                <a:noFill/>
                <a:miter lim="400000"/>
              </a:ln>
              <a:effectLst/>
              <a:extLst>
                <a:ext uri="{C572A759-6A51-4108-AA02-DFA0A04FC94B}"/>
              </a:extLst>
            </p:spPr>
            <p:txBody>
              <a:bodyPr lIns="50800" tIns="50800" rIns="50800" bIns="50800">
                <a:spAutoFit/>
              </a:bodyPr>
              <a:lstStyle>
                <a:lvl1pPr>
                  <a:defRPr sz="2200" b="0">
                    <a:solidFill>
                      <a:srgbClr val="94969C"/>
                    </a:solidFill>
                    <a:latin typeface="Montserrat Bold"/>
                    <a:ea typeface="Montserrat Bold"/>
                    <a:cs typeface="Montserrat Bold"/>
                    <a:sym typeface="Montserrat Bold"/>
                  </a:defRPr>
                </a:lvl1pPr>
              </a:lstStyle>
              <a:p>
                <a:pPr algn="ctr" eaLnBrk="1" fontAlgn="auto">
                  <a:spcBef>
                    <a:spcPts val="0"/>
                  </a:spcBef>
                  <a:spcAft>
                    <a:spcPts val="0"/>
                  </a:spcAft>
                  <a:defRPr/>
                </a:pPr>
                <a:endParaRPr kern="0" dirty="0">
                  <a:solidFill>
                    <a:schemeClr val="accent5"/>
                  </a:solidFill>
                </a:endParaRPr>
              </a:p>
            </p:txBody>
          </p:sp>
        </p:grpSp>
        <p:grpSp>
          <p:nvGrpSpPr>
            <p:cNvPr id="7" name="Группа 57"/>
            <p:cNvGrpSpPr>
              <a:grpSpLocks/>
            </p:cNvGrpSpPr>
            <p:nvPr/>
          </p:nvGrpSpPr>
          <p:grpSpPr bwMode="auto">
            <a:xfrm>
              <a:off x="1817633" y="11374686"/>
              <a:ext cx="1385507" cy="1188750"/>
              <a:chOff x="8844700" y="9879253"/>
              <a:chExt cx="1385507" cy="1188750"/>
            </a:xfrm>
          </p:grpSpPr>
          <p:sp>
            <p:nvSpPr>
              <p:cNvPr id="59" name="Rounded Rectangle">
                <a:extLst>
                  <a:ext uri="{FF2B5EF4-FFF2-40B4-BE49-F238E27FC236}"/>
                </a:extLst>
              </p:cNvPr>
              <p:cNvSpPr/>
              <p:nvPr/>
            </p:nvSpPr>
            <p:spPr>
              <a:xfrm>
                <a:off x="8844327" y="9879047"/>
                <a:ext cx="1385877" cy="1188956"/>
              </a:xfrm>
              <a:prstGeom prst="roundRect">
                <a:avLst>
                  <a:gd name="adj" fmla="val 34231"/>
                </a:avLst>
              </a:prstGeom>
              <a:solidFill>
                <a:srgbClr val="002060"/>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60" name="Graphic 60">
                <a:extLst>
                  <a:ext uri="{FF2B5EF4-FFF2-40B4-BE49-F238E27FC236}"/>
                </a:extLst>
              </p:cNvPr>
              <p:cNvSpPr/>
              <p:nvPr/>
            </p:nvSpPr>
            <p:spPr>
              <a:xfrm>
                <a:off x="9257074" y="10185413"/>
                <a:ext cx="641345" cy="706390"/>
              </a:xfrm>
              <a:custGeom>
                <a:avLst/>
                <a:gdLst/>
                <a:ahLst/>
                <a:cxnLst>
                  <a:cxn ang="0">
                    <a:pos x="wd2" y="hd2"/>
                  </a:cxn>
                  <a:cxn ang="5400000">
                    <a:pos x="wd2" y="hd2"/>
                  </a:cxn>
                  <a:cxn ang="10800000">
                    <a:pos x="wd2" y="hd2"/>
                  </a:cxn>
                  <a:cxn ang="16200000">
                    <a:pos x="wd2" y="hd2"/>
                  </a:cxn>
                </a:cxnLst>
                <a:rect l="0" t="0" r="r" b="b"/>
                <a:pathLst>
                  <a:path w="21123" h="21163" extrusionOk="0">
                    <a:moveTo>
                      <a:pt x="6301" y="21163"/>
                    </a:moveTo>
                    <a:cubicBezTo>
                      <a:pt x="2819" y="21161"/>
                      <a:pt x="-2" y="18588"/>
                      <a:pt x="0" y="15416"/>
                    </a:cubicBezTo>
                    <a:cubicBezTo>
                      <a:pt x="1" y="13894"/>
                      <a:pt x="665" y="12434"/>
                      <a:pt x="1847" y="11358"/>
                    </a:cubicBezTo>
                    <a:lnTo>
                      <a:pt x="12889" y="1295"/>
                    </a:lnTo>
                    <a:cubicBezTo>
                      <a:pt x="14764" y="-424"/>
                      <a:pt x="17814" y="-433"/>
                      <a:pt x="19701" y="1275"/>
                    </a:cubicBezTo>
                    <a:cubicBezTo>
                      <a:pt x="21588" y="2983"/>
                      <a:pt x="21598" y="5761"/>
                      <a:pt x="19723" y="7480"/>
                    </a:cubicBezTo>
                    <a:cubicBezTo>
                      <a:pt x="19716" y="7487"/>
                      <a:pt x="19708" y="7494"/>
                      <a:pt x="19701" y="7501"/>
                    </a:cubicBezTo>
                    <a:lnTo>
                      <a:pt x="11811" y="14689"/>
                    </a:lnTo>
                    <a:cubicBezTo>
                      <a:pt x="10526" y="15886"/>
                      <a:pt x="8418" y="15908"/>
                      <a:pt x="7103" y="14737"/>
                    </a:cubicBezTo>
                    <a:cubicBezTo>
                      <a:pt x="5788" y="13566"/>
                      <a:pt x="5765" y="11646"/>
                      <a:pt x="7050" y="10448"/>
                    </a:cubicBezTo>
                    <a:cubicBezTo>
                      <a:pt x="7068" y="10432"/>
                      <a:pt x="7085" y="10416"/>
                      <a:pt x="7103" y="10400"/>
                    </a:cubicBezTo>
                    <a:lnTo>
                      <a:pt x="12626" y="5368"/>
                    </a:lnTo>
                    <a:cubicBezTo>
                      <a:pt x="12909" y="5110"/>
                      <a:pt x="13369" y="5110"/>
                      <a:pt x="13653" y="5368"/>
                    </a:cubicBezTo>
                    <a:cubicBezTo>
                      <a:pt x="13936" y="5626"/>
                      <a:pt x="13936" y="6045"/>
                      <a:pt x="13653" y="6304"/>
                    </a:cubicBezTo>
                    <a:lnTo>
                      <a:pt x="8129" y="11335"/>
                    </a:lnTo>
                    <a:cubicBezTo>
                      <a:pt x="7396" y="12003"/>
                      <a:pt x="7396" y="13086"/>
                      <a:pt x="8129" y="13754"/>
                    </a:cubicBezTo>
                    <a:cubicBezTo>
                      <a:pt x="8863" y="14422"/>
                      <a:pt x="10052" y="14422"/>
                      <a:pt x="10785" y="13754"/>
                    </a:cubicBezTo>
                    <a:lnTo>
                      <a:pt x="18675" y="6566"/>
                    </a:lnTo>
                    <a:cubicBezTo>
                      <a:pt x="19989" y="5369"/>
                      <a:pt x="19989" y="3427"/>
                      <a:pt x="18675" y="2230"/>
                    </a:cubicBezTo>
                    <a:cubicBezTo>
                      <a:pt x="17361" y="1033"/>
                      <a:pt x="15230" y="1032"/>
                      <a:pt x="13915" y="2230"/>
                    </a:cubicBezTo>
                    <a:lnTo>
                      <a:pt x="2869" y="12292"/>
                    </a:lnTo>
                    <a:cubicBezTo>
                      <a:pt x="962" y="14009"/>
                      <a:pt x="943" y="16808"/>
                      <a:pt x="2827" y="18545"/>
                    </a:cubicBezTo>
                    <a:cubicBezTo>
                      <a:pt x="4711" y="20283"/>
                      <a:pt x="7784" y="20300"/>
                      <a:pt x="9691" y="18584"/>
                    </a:cubicBezTo>
                    <a:cubicBezTo>
                      <a:pt x="9705" y="18571"/>
                      <a:pt x="9719" y="18558"/>
                      <a:pt x="9733" y="18546"/>
                    </a:cubicBezTo>
                    <a:lnTo>
                      <a:pt x="18412" y="10639"/>
                    </a:lnTo>
                    <a:cubicBezTo>
                      <a:pt x="18691" y="10377"/>
                      <a:pt x="19150" y="10369"/>
                      <a:pt x="19438" y="10623"/>
                    </a:cubicBezTo>
                    <a:cubicBezTo>
                      <a:pt x="19726" y="10877"/>
                      <a:pt x="19734" y="11295"/>
                      <a:pt x="19456" y="11558"/>
                    </a:cubicBezTo>
                    <a:cubicBezTo>
                      <a:pt x="19450" y="11563"/>
                      <a:pt x="19444" y="11569"/>
                      <a:pt x="19438" y="11574"/>
                    </a:cubicBezTo>
                    <a:lnTo>
                      <a:pt x="10759" y="19480"/>
                    </a:lnTo>
                    <a:cubicBezTo>
                      <a:pt x="9579" y="20561"/>
                      <a:pt x="7974" y="21167"/>
                      <a:pt x="6301" y="21163"/>
                    </a:cubicBezTo>
                    <a:close/>
                  </a:path>
                </a:pathLst>
              </a:custGeom>
              <a:solidFill>
                <a:srgbClr val="EFF0EF"/>
              </a:solidFill>
              <a:ln w="12700">
                <a:miter lim="400000"/>
              </a:ln>
            </p:spPr>
            <p:txBody>
              <a:bodyPr lIns="45719" rIns="45719"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a:solidFill>
                    <a:srgbClr val="FFFFFF"/>
                  </a:solidFill>
                  <a:latin typeface="+mn-lt"/>
                  <a:ea typeface="+mn-ea"/>
                  <a:cs typeface="+mn-cs"/>
                  <a:sym typeface="Helvetica Neue Medium"/>
                </a:endParaRPr>
              </a:p>
            </p:txBody>
          </p:sp>
        </p:grpSp>
      </p:grpSp>
      <p:grpSp>
        <p:nvGrpSpPr>
          <p:cNvPr id="8" name="Группа 9"/>
          <p:cNvGrpSpPr>
            <a:grpSpLocks/>
          </p:cNvGrpSpPr>
          <p:nvPr/>
        </p:nvGrpSpPr>
        <p:grpSpPr bwMode="auto">
          <a:xfrm>
            <a:off x="10271125" y="3038475"/>
            <a:ext cx="5380038" cy="9520238"/>
            <a:chOff x="10271070" y="3038586"/>
            <a:chExt cx="5380165" cy="9520279"/>
          </a:xfrm>
        </p:grpSpPr>
        <p:grpSp>
          <p:nvGrpSpPr>
            <p:cNvPr id="9" name="Group 3"/>
            <p:cNvGrpSpPr>
              <a:grpSpLocks/>
            </p:cNvGrpSpPr>
            <p:nvPr/>
          </p:nvGrpSpPr>
          <p:grpSpPr bwMode="auto">
            <a:xfrm>
              <a:off x="10271070" y="3038586"/>
              <a:ext cx="5380165" cy="9520279"/>
              <a:chOff x="12207419" y="4365699"/>
              <a:chExt cx="4854127" cy="7573150"/>
            </a:xfrm>
          </p:grpSpPr>
          <p:sp>
            <p:nvSpPr>
              <p:cNvPr id="1837" name="Rounded Rectangle">
                <a:extLst>
                  <a:ext uri="{FF2B5EF4-FFF2-40B4-BE49-F238E27FC236}"/>
                </a:extLst>
              </p:cNvPr>
              <p:cNvSpPr/>
              <p:nvPr/>
            </p:nvSpPr>
            <p:spPr>
              <a:xfrm>
                <a:off x="12227471" y="4393481"/>
                <a:ext cx="4834075" cy="7545368"/>
              </a:xfrm>
              <a:prstGeom prst="roundRect">
                <a:avLst>
                  <a:gd name="adj" fmla="val 4058"/>
                </a:avLst>
              </a:prstGeom>
              <a:solidFill>
                <a:schemeClr val="accent6">
                  <a:alpha val="28000"/>
                </a:schemeClr>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838" name="Shape">
                <a:extLst>
                  <a:ext uri="{FF2B5EF4-FFF2-40B4-BE49-F238E27FC236}"/>
                </a:extLst>
              </p:cNvPr>
              <p:cNvSpPr/>
              <p:nvPr/>
            </p:nvSpPr>
            <p:spPr>
              <a:xfrm>
                <a:off x="12207419" y="4365699"/>
                <a:ext cx="4838371" cy="2466294"/>
              </a:xfrm>
              <a:custGeom>
                <a:avLst/>
                <a:gdLst/>
                <a:ahLst/>
                <a:cxnLst>
                  <a:cxn ang="0">
                    <a:pos x="wd2" y="hd2"/>
                  </a:cxn>
                  <a:cxn ang="5400000">
                    <a:pos x="wd2" y="hd2"/>
                  </a:cxn>
                  <a:cxn ang="10800000">
                    <a:pos x="wd2" y="hd2"/>
                  </a:cxn>
                  <a:cxn ang="16200000">
                    <a:pos x="wd2" y="hd2"/>
                  </a:cxn>
                </a:cxnLst>
                <a:rect l="0" t="0" r="r" b="b"/>
                <a:pathLst>
                  <a:path w="21599" h="21599" extrusionOk="0">
                    <a:moveTo>
                      <a:pt x="1341" y="0"/>
                    </a:moveTo>
                    <a:cubicBezTo>
                      <a:pt x="947" y="0"/>
                      <a:pt x="712" y="-1"/>
                      <a:pt x="554" y="268"/>
                    </a:cubicBezTo>
                    <a:cubicBezTo>
                      <a:pt x="328" y="606"/>
                      <a:pt x="148" y="1340"/>
                      <a:pt x="66" y="2268"/>
                    </a:cubicBezTo>
                    <a:cubicBezTo>
                      <a:pt x="0" y="2912"/>
                      <a:pt x="0" y="3871"/>
                      <a:pt x="0" y="5481"/>
                    </a:cubicBezTo>
                    <a:lnTo>
                      <a:pt x="0" y="21599"/>
                    </a:lnTo>
                    <a:lnTo>
                      <a:pt x="21600" y="21599"/>
                    </a:lnTo>
                    <a:lnTo>
                      <a:pt x="21600" y="5481"/>
                    </a:lnTo>
                    <a:cubicBezTo>
                      <a:pt x="21600" y="3871"/>
                      <a:pt x="21600" y="2912"/>
                      <a:pt x="21534" y="2268"/>
                    </a:cubicBezTo>
                    <a:cubicBezTo>
                      <a:pt x="21452" y="1340"/>
                      <a:pt x="21272" y="606"/>
                      <a:pt x="21046" y="268"/>
                    </a:cubicBezTo>
                    <a:cubicBezTo>
                      <a:pt x="20888" y="-1"/>
                      <a:pt x="20652" y="0"/>
                      <a:pt x="20259" y="0"/>
                    </a:cubicBezTo>
                    <a:lnTo>
                      <a:pt x="1341" y="0"/>
                    </a:lnTo>
                    <a:close/>
                  </a:path>
                </a:pathLst>
              </a:custGeom>
              <a:solidFill>
                <a:schemeClr val="accent1"/>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1294" name="1 GB Bandwidth…"/>
              <p:cNvSpPr txBox="1">
                <a:spLocks noChangeArrowheads="1"/>
              </p:cNvSpPr>
              <p:nvPr/>
            </p:nvSpPr>
            <p:spPr bwMode="auto">
              <a:xfrm>
                <a:off x="12273778" y="7390447"/>
                <a:ext cx="4677712" cy="2285078"/>
              </a:xfrm>
              <a:prstGeom prst="rect">
                <a:avLst/>
              </a:prstGeom>
              <a:noFill/>
              <a:ln w="12700">
                <a:noFill/>
                <a:miter lim="400000"/>
                <a:headEnd/>
                <a:tailEnd/>
              </a:ln>
            </p:spPr>
            <p:txBody>
              <a:bodyPr lIns="50800" tIns="50800" rIns="50800" bIns="50800">
                <a:spAutoFit/>
              </a:bodyPr>
              <a:lstStyle/>
              <a:p>
                <a:pPr algn="ctr" defTabSz="457200" eaLnBrk="1"/>
                <a:r>
                  <a:rPr lang="ru-RU" altLang="ru-RU" sz="3600" b="0">
                    <a:solidFill>
                      <a:schemeClr val="tx1"/>
                    </a:solidFill>
                    <a:latin typeface="Montserrat SemiBold"/>
                    <a:cs typeface="Arial" pitchFamily="34" charset="0"/>
                    <a:sym typeface="Arial" pitchFamily="34" charset="0"/>
                  </a:rPr>
                  <a:t>Приказы Министерства общего и профессионального образования Ростовской области</a:t>
                </a:r>
              </a:p>
            </p:txBody>
          </p:sp>
          <p:sp>
            <p:nvSpPr>
              <p:cNvPr id="11295" name="Premium"/>
              <p:cNvSpPr txBox="1">
                <a:spLocks noChangeArrowheads="1"/>
              </p:cNvSpPr>
              <p:nvPr/>
            </p:nvSpPr>
            <p:spPr bwMode="auto">
              <a:xfrm>
                <a:off x="12394903" y="4412586"/>
                <a:ext cx="4650330" cy="2285068"/>
              </a:xfrm>
              <a:prstGeom prst="rect">
                <a:avLst/>
              </a:prstGeom>
              <a:noFill/>
              <a:ln w="12700">
                <a:noFill/>
                <a:miter lim="400000"/>
                <a:headEnd/>
                <a:tailEnd/>
              </a:ln>
            </p:spPr>
            <p:txBody>
              <a:bodyPr lIns="50800" tIns="50800" rIns="50800" bIns="50800">
                <a:spAutoFit/>
              </a:bodyPr>
              <a:lstStyle/>
              <a:p>
                <a:pPr algn="ctr" eaLnBrk="1"/>
                <a:r>
                  <a:rPr lang="ru-RU" altLang="ru-RU" sz="3600">
                    <a:solidFill>
                      <a:schemeClr val="tx1"/>
                    </a:solidFill>
                    <a:latin typeface="Montserrat Bold"/>
                    <a:ea typeface="Montserrat Bold"/>
                    <a:cs typeface="Montserrat Bold"/>
                    <a:sym typeface="Montserrat Bold"/>
                  </a:rPr>
                  <a:t>НОРМАТИВНО-ПРАВОВАЯ ОСНОВА для разработки и внедрения Программы</a:t>
                </a:r>
              </a:p>
            </p:txBody>
          </p:sp>
          <p:sp>
            <p:nvSpPr>
              <p:cNvPr id="1844" name="$">
                <a:extLst>
                  <a:ext uri="{FF2B5EF4-FFF2-40B4-BE49-F238E27FC236}"/>
                </a:extLst>
              </p:cNvPr>
              <p:cNvSpPr txBox="1"/>
              <p:nvPr/>
            </p:nvSpPr>
            <p:spPr>
              <a:xfrm>
                <a:off x="13165640" y="6152594"/>
                <a:ext cx="436857" cy="444514"/>
              </a:xfrm>
              <a:prstGeom prst="rect">
                <a:avLst/>
              </a:prstGeom>
              <a:noFill/>
              <a:ln w="12700" cap="flat">
                <a:noFill/>
                <a:miter lim="400000"/>
              </a:ln>
              <a:effectLst/>
              <a:extLst>
                <a:ext uri="{C572A759-6A51-4108-AA02-DFA0A04FC94B}"/>
              </a:extLst>
            </p:spPr>
            <p:txBody>
              <a:bodyPr lIns="50800" tIns="50800" rIns="50800" bIns="50800">
                <a:spAutoFit/>
              </a:bodyPr>
              <a:lstStyle>
                <a:lvl1pPr>
                  <a:defRPr sz="2200" b="0">
                    <a:solidFill>
                      <a:srgbClr val="94969C"/>
                    </a:solidFill>
                    <a:latin typeface="Montserrat Bold"/>
                    <a:ea typeface="Montserrat Bold"/>
                    <a:cs typeface="Montserrat Bold"/>
                    <a:sym typeface="Montserrat Bold"/>
                  </a:defRPr>
                </a:lvl1pPr>
              </a:lstStyle>
              <a:p>
                <a:pPr algn="ctr" eaLnBrk="1" fontAlgn="auto">
                  <a:spcBef>
                    <a:spcPts val="0"/>
                  </a:spcBef>
                  <a:spcAft>
                    <a:spcPts val="0"/>
                  </a:spcAft>
                  <a:defRPr/>
                </a:pPr>
                <a:endParaRPr kern="0" dirty="0">
                  <a:solidFill>
                    <a:schemeClr val="accent5"/>
                  </a:solidFill>
                </a:endParaRPr>
              </a:p>
            </p:txBody>
          </p:sp>
        </p:grpSp>
        <p:grpSp>
          <p:nvGrpSpPr>
            <p:cNvPr id="10" name="Группа 60"/>
            <p:cNvGrpSpPr>
              <a:grpSpLocks/>
            </p:cNvGrpSpPr>
            <p:nvPr/>
          </p:nvGrpSpPr>
          <p:grpSpPr bwMode="auto">
            <a:xfrm>
              <a:off x="12259357" y="11362700"/>
              <a:ext cx="1385507" cy="1188750"/>
              <a:chOff x="8844700" y="9879253"/>
              <a:chExt cx="1385507" cy="1188750"/>
            </a:xfrm>
          </p:grpSpPr>
          <p:sp>
            <p:nvSpPr>
              <p:cNvPr id="62" name="Rounded Rectangle">
                <a:extLst>
                  <a:ext uri="{FF2B5EF4-FFF2-40B4-BE49-F238E27FC236}"/>
                </a:extLst>
              </p:cNvPr>
              <p:cNvSpPr/>
              <p:nvPr/>
            </p:nvSpPr>
            <p:spPr>
              <a:xfrm>
                <a:off x="8844010" y="9880025"/>
                <a:ext cx="1385921" cy="1187455"/>
              </a:xfrm>
              <a:prstGeom prst="roundRect">
                <a:avLst>
                  <a:gd name="adj" fmla="val 34231"/>
                </a:avLst>
              </a:prstGeom>
              <a:solidFill>
                <a:srgbClr val="002060"/>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63" name="Graphic 60">
                <a:extLst>
                  <a:ext uri="{FF2B5EF4-FFF2-40B4-BE49-F238E27FC236}"/>
                </a:extLst>
              </p:cNvPr>
              <p:cNvSpPr/>
              <p:nvPr/>
            </p:nvSpPr>
            <p:spPr>
              <a:xfrm>
                <a:off x="9256770" y="10186414"/>
                <a:ext cx="641365" cy="704853"/>
              </a:xfrm>
              <a:custGeom>
                <a:avLst/>
                <a:gdLst/>
                <a:ahLst/>
                <a:cxnLst>
                  <a:cxn ang="0">
                    <a:pos x="wd2" y="hd2"/>
                  </a:cxn>
                  <a:cxn ang="5400000">
                    <a:pos x="wd2" y="hd2"/>
                  </a:cxn>
                  <a:cxn ang="10800000">
                    <a:pos x="wd2" y="hd2"/>
                  </a:cxn>
                  <a:cxn ang="16200000">
                    <a:pos x="wd2" y="hd2"/>
                  </a:cxn>
                </a:cxnLst>
                <a:rect l="0" t="0" r="r" b="b"/>
                <a:pathLst>
                  <a:path w="21123" h="21163" extrusionOk="0">
                    <a:moveTo>
                      <a:pt x="6301" y="21163"/>
                    </a:moveTo>
                    <a:cubicBezTo>
                      <a:pt x="2819" y="21161"/>
                      <a:pt x="-2" y="18588"/>
                      <a:pt x="0" y="15416"/>
                    </a:cubicBezTo>
                    <a:cubicBezTo>
                      <a:pt x="1" y="13894"/>
                      <a:pt x="665" y="12434"/>
                      <a:pt x="1847" y="11358"/>
                    </a:cubicBezTo>
                    <a:lnTo>
                      <a:pt x="12889" y="1295"/>
                    </a:lnTo>
                    <a:cubicBezTo>
                      <a:pt x="14764" y="-424"/>
                      <a:pt x="17814" y="-433"/>
                      <a:pt x="19701" y="1275"/>
                    </a:cubicBezTo>
                    <a:cubicBezTo>
                      <a:pt x="21588" y="2983"/>
                      <a:pt x="21598" y="5761"/>
                      <a:pt x="19723" y="7480"/>
                    </a:cubicBezTo>
                    <a:cubicBezTo>
                      <a:pt x="19716" y="7487"/>
                      <a:pt x="19708" y="7494"/>
                      <a:pt x="19701" y="7501"/>
                    </a:cubicBezTo>
                    <a:lnTo>
                      <a:pt x="11811" y="14689"/>
                    </a:lnTo>
                    <a:cubicBezTo>
                      <a:pt x="10526" y="15886"/>
                      <a:pt x="8418" y="15908"/>
                      <a:pt x="7103" y="14737"/>
                    </a:cubicBezTo>
                    <a:cubicBezTo>
                      <a:pt x="5788" y="13566"/>
                      <a:pt x="5765" y="11646"/>
                      <a:pt x="7050" y="10448"/>
                    </a:cubicBezTo>
                    <a:cubicBezTo>
                      <a:pt x="7068" y="10432"/>
                      <a:pt x="7085" y="10416"/>
                      <a:pt x="7103" y="10400"/>
                    </a:cubicBezTo>
                    <a:lnTo>
                      <a:pt x="12626" y="5368"/>
                    </a:lnTo>
                    <a:cubicBezTo>
                      <a:pt x="12909" y="5110"/>
                      <a:pt x="13369" y="5110"/>
                      <a:pt x="13653" y="5368"/>
                    </a:cubicBezTo>
                    <a:cubicBezTo>
                      <a:pt x="13936" y="5626"/>
                      <a:pt x="13936" y="6045"/>
                      <a:pt x="13653" y="6304"/>
                    </a:cubicBezTo>
                    <a:lnTo>
                      <a:pt x="8129" y="11335"/>
                    </a:lnTo>
                    <a:cubicBezTo>
                      <a:pt x="7396" y="12003"/>
                      <a:pt x="7396" y="13086"/>
                      <a:pt x="8129" y="13754"/>
                    </a:cubicBezTo>
                    <a:cubicBezTo>
                      <a:pt x="8863" y="14422"/>
                      <a:pt x="10052" y="14422"/>
                      <a:pt x="10785" y="13754"/>
                    </a:cubicBezTo>
                    <a:lnTo>
                      <a:pt x="18675" y="6566"/>
                    </a:lnTo>
                    <a:cubicBezTo>
                      <a:pt x="19989" y="5369"/>
                      <a:pt x="19989" y="3427"/>
                      <a:pt x="18675" y="2230"/>
                    </a:cubicBezTo>
                    <a:cubicBezTo>
                      <a:pt x="17361" y="1033"/>
                      <a:pt x="15230" y="1032"/>
                      <a:pt x="13915" y="2230"/>
                    </a:cubicBezTo>
                    <a:lnTo>
                      <a:pt x="2869" y="12292"/>
                    </a:lnTo>
                    <a:cubicBezTo>
                      <a:pt x="962" y="14009"/>
                      <a:pt x="943" y="16808"/>
                      <a:pt x="2827" y="18545"/>
                    </a:cubicBezTo>
                    <a:cubicBezTo>
                      <a:pt x="4711" y="20283"/>
                      <a:pt x="7784" y="20300"/>
                      <a:pt x="9691" y="18584"/>
                    </a:cubicBezTo>
                    <a:cubicBezTo>
                      <a:pt x="9705" y="18571"/>
                      <a:pt x="9719" y="18558"/>
                      <a:pt x="9733" y="18546"/>
                    </a:cubicBezTo>
                    <a:lnTo>
                      <a:pt x="18412" y="10639"/>
                    </a:lnTo>
                    <a:cubicBezTo>
                      <a:pt x="18691" y="10377"/>
                      <a:pt x="19150" y="10369"/>
                      <a:pt x="19438" y="10623"/>
                    </a:cubicBezTo>
                    <a:cubicBezTo>
                      <a:pt x="19726" y="10877"/>
                      <a:pt x="19734" y="11295"/>
                      <a:pt x="19456" y="11558"/>
                    </a:cubicBezTo>
                    <a:cubicBezTo>
                      <a:pt x="19450" y="11563"/>
                      <a:pt x="19444" y="11569"/>
                      <a:pt x="19438" y="11574"/>
                    </a:cubicBezTo>
                    <a:lnTo>
                      <a:pt x="10759" y="19480"/>
                    </a:lnTo>
                    <a:cubicBezTo>
                      <a:pt x="9579" y="20561"/>
                      <a:pt x="7974" y="21167"/>
                      <a:pt x="6301" y="21163"/>
                    </a:cubicBezTo>
                    <a:close/>
                  </a:path>
                </a:pathLst>
              </a:custGeom>
              <a:solidFill>
                <a:srgbClr val="EFF0EF"/>
              </a:solidFill>
              <a:ln w="12700">
                <a:miter lim="400000"/>
              </a:ln>
            </p:spPr>
            <p:txBody>
              <a:bodyPr lIns="45719" rIns="45719"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a:solidFill>
                    <a:srgbClr val="FFFFFF"/>
                  </a:solidFill>
                  <a:latin typeface="+mn-lt"/>
                  <a:ea typeface="+mn-ea"/>
                  <a:cs typeface="+mn-cs"/>
                  <a:sym typeface="Helvetica Neue Medium"/>
                </a:endParaRPr>
              </a:p>
            </p:txBody>
          </p:sp>
        </p:grpSp>
      </p:grpSp>
      <p:grpSp>
        <p:nvGrpSpPr>
          <p:cNvPr id="11" name="Группа 11"/>
          <p:cNvGrpSpPr>
            <a:grpSpLocks/>
          </p:cNvGrpSpPr>
          <p:nvPr/>
        </p:nvGrpSpPr>
        <p:grpSpPr bwMode="auto">
          <a:xfrm>
            <a:off x="15886113" y="3021013"/>
            <a:ext cx="5919787" cy="9485312"/>
            <a:chOff x="15885909" y="3021705"/>
            <a:chExt cx="5919934" cy="9485402"/>
          </a:xfrm>
        </p:grpSpPr>
        <p:grpSp>
          <p:nvGrpSpPr>
            <p:cNvPr id="12" name="Group 4"/>
            <p:cNvGrpSpPr>
              <a:grpSpLocks/>
            </p:cNvGrpSpPr>
            <p:nvPr/>
          </p:nvGrpSpPr>
          <p:grpSpPr bwMode="auto">
            <a:xfrm>
              <a:off x="15885909" y="3021705"/>
              <a:ext cx="5919934" cy="9485402"/>
              <a:chOff x="17565095" y="4393456"/>
              <a:chExt cx="4098260" cy="9485402"/>
            </a:xfrm>
          </p:grpSpPr>
          <p:sp>
            <p:nvSpPr>
              <p:cNvPr id="1846" name="Rounded Rectangle">
                <a:extLst>
                  <a:ext uri="{FF2B5EF4-FFF2-40B4-BE49-F238E27FC236}"/>
                </a:extLst>
              </p:cNvPr>
              <p:cNvSpPr/>
              <p:nvPr/>
            </p:nvSpPr>
            <p:spPr>
              <a:xfrm>
                <a:off x="17565095" y="4469657"/>
                <a:ext cx="4098260" cy="9409201"/>
              </a:xfrm>
              <a:prstGeom prst="roundRect">
                <a:avLst>
                  <a:gd name="adj" fmla="val 4058"/>
                </a:avLst>
              </a:prstGeom>
              <a:solidFill>
                <a:schemeClr val="accent6">
                  <a:alpha val="28000"/>
                </a:schemeClr>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847" name="Shape">
                <a:extLst>
                  <a:ext uri="{FF2B5EF4-FFF2-40B4-BE49-F238E27FC236}"/>
                </a:extLst>
              </p:cNvPr>
              <p:cNvSpPr/>
              <p:nvPr/>
            </p:nvSpPr>
            <p:spPr>
              <a:xfrm>
                <a:off x="17565095" y="4393456"/>
                <a:ext cx="4098260" cy="2289197"/>
              </a:xfrm>
              <a:custGeom>
                <a:avLst/>
                <a:gdLst/>
                <a:ahLst/>
                <a:cxnLst>
                  <a:cxn ang="0">
                    <a:pos x="wd2" y="hd2"/>
                  </a:cxn>
                  <a:cxn ang="5400000">
                    <a:pos x="wd2" y="hd2"/>
                  </a:cxn>
                  <a:cxn ang="10800000">
                    <a:pos x="wd2" y="hd2"/>
                  </a:cxn>
                  <a:cxn ang="16200000">
                    <a:pos x="wd2" y="hd2"/>
                  </a:cxn>
                </a:cxnLst>
                <a:rect l="0" t="0" r="r" b="b"/>
                <a:pathLst>
                  <a:path w="21599" h="21599" extrusionOk="0">
                    <a:moveTo>
                      <a:pt x="1341" y="0"/>
                    </a:moveTo>
                    <a:cubicBezTo>
                      <a:pt x="947" y="0"/>
                      <a:pt x="712" y="-1"/>
                      <a:pt x="554" y="268"/>
                    </a:cubicBezTo>
                    <a:cubicBezTo>
                      <a:pt x="328" y="606"/>
                      <a:pt x="148" y="1340"/>
                      <a:pt x="66" y="2268"/>
                    </a:cubicBezTo>
                    <a:cubicBezTo>
                      <a:pt x="0" y="2912"/>
                      <a:pt x="0" y="3871"/>
                      <a:pt x="0" y="5481"/>
                    </a:cubicBezTo>
                    <a:lnTo>
                      <a:pt x="0" y="21599"/>
                    </a:lnTo>
                    <a:lnTo>
                      <a:pt x="21600" y="21599"/>
                    </a:lnTo>
                    <a:lnTo>
                      <a:pt x="21600" y="5481"/>
                    </a:lnTo>
                    <a:cubicBezTo>
                      <a:pt x="21600" y="3871"/>
                      <a:pt x="21600" y="2912"/>
                      <a:pt x="21534" y="2268"/>
                    </a:cubicBezTo>
                    <a:cubicBezTo>
                      <a:pt x="21452" y="1340"/>
                      <a:pt x="21272" y="606"/>
                      <a:pt x="21046" y="268"/>
                    </a:cubicBezTo>
                    <a:cubicBezTo>
                      <a:pt x="20888" y="-1"/>
                      <a:pt x="20652" y="0"/>
                      <a:pt x="20259" y="0"/>
                    </a:cubicBezTo>
                    <a:lnTo>
                      <a:pt x="1341" y="0"/>
                    </a:lnTo>
                    <a:close/>
                  </a:path>
                </a:pathLst>
              </a:custGeom>
              <a:solidFill>
                <a:schemeClr val="accent1"/>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1285" name="1 GB Bandwidth…"/>
              <p:cNvSpPr txBox="1">
                <a:spLocks noChangeArrowheads="1"/>
              </p:cNvSpPr>
              <p:nvPr/>
            </p:nvSpPr>
            <p:spPr bwMode="auto">
              <a:xfrm>
                <a:off x="17661233" y="6655970"/>
                <a:ext cx="3770884" cy="5519460"/>
              </a:xfrm>
              <a:prstGeom prst="rect">
                <a:avLst/>
              </a:prstGeom>
              <a:noFill/>
              <a:ln w="12700">
                <a:noFill/>
                <a:miter lim="400000"/>
                <a:headEnd/>
                <a:tailEnd/>
              </a:ln>
            </p:spPr>
            <p:txBody>
              <a:bodyPr lIns="50800" tIns="50800" rIns="50800" bIns="50800">
                <a:spAutoFit/>
              </a:bodyPr>
              <a:lstStyle/>
              <a:p>
                <a:pPr marL="457200" indent="-457200" algn="just" defTabSz="457200" eaLnBrk="1">
                  <a:buFontTx/>
                  <a:buAutoNum type="arabicPeriod"/>
                </a:pPr>
                <a:r>
                  <a:rPr lang="ru-RU" altLang="ru-RU" sz="3200" b="0">
                    <a:solidFill>
                      <a:schemeClr val="tx1"/>
                    </a:solidFill>
                    <a:latin typeface="Montserrat SemiBold"/>
                    <a:cs typeface="Arial" pitchFamily="34" charset="0"/>
                    <a:sym typeface="Arial" pitchFamily="34" charset="0"/>
                  </a:rPr>
                  <a:t>Областной конкурс резильентных школ (ШССУ) и ШНОР «Наша история успеха»</a:t>
                </a:r>
              </a:p>
              <a:p>
                <a:pPr marL="457200" indent="-457200" algn="just" defTabSz="457200" eaLnBrk="1">
                  <a:buFontTx/>
                  <a:buAutoNum type="arabicPeriod"/>
                </a:pPr>
                <a:r>
                  <a:rPr lang="ru-RU" altLang="ru-RU" sz="3200" b="0">
                    <a:solidFill>
                      <a:schemeClr val="tx1"/>
                    </a:solidFill>
                    <a:latin typeface="Montserrat SemiBold"/>
                    <a:cs typeface="Arial" pitchFamily="34" charset="0"/>
                    <a:sym typeface="Arial" pitchFamily="34" charset="0"/>
                  </a:rPr>
                  <a:t>Модерационные стратегические коуч-сессии</a:t>
                </a:r>
              </a:p>
              <a:p>
                <a:pPr marL="457200" indent="-457200" algn="just" defTabSz="457200" eaLnBrk="1">
                  <a:buFontTx/>
                  <a:buAutoNum type="arabicPeriod"/>
                </a:pPr>
                <a:r>
                  <a:rPr lang="ru-RU" altLang="ru-RU" sz="3200" b="0">
                    <a:solidFill>
                      <a:schemeClr val="tx1"/>
                    </a:solidFill>
                    <a:latin typeface="Montserrat SemiBold"/>
                    <a:cs typeface="Arial" pitchFamily="34" charset="0"/>
                    <a:sym typeface="Arial" pitchFamily="34" charset="0"/>
                  </a:rPr>
                  <a:t>Обучающие семинары, вебинары</a:t>
                </a:r>
              </a:p>
              <a:p>
                <a:pPr marL="457200" indent="-457200" algn="just" defTabSz="457200" eaLnBrk="1">
                  <a:buFontTx/>
                  <a:buAutoNum type="arabicPeriod"/>
                </a:pPr>
                <a:r>
                  <a:rPr lang="ru-RU" altLang="ru-RU" sz="3200" b="0">
                    <a:solidFill>
                      <a:schemeClr val="tx1"/>
                    </a:solidFill>
                    <a:latin typeface="Montserrat SemiBold"/>
                    <a:cs typeface="Arial" pitchFamily="34" charset="0"/>
                    <a:sym typeface="Arial" pitchFamily="34" charset="0"/>
                  </a:rPr>
                  <a:t>КПК</a:t>
                </a:r>
              </a:p>
              <a:p>
                <a:pPr marL="457200" indent="-457200" algn="just" defTabSz="457200" eaLnBrk="1">
                  <a:buFontTx/>
                  <a:buAutoNum type="arabicPeriod"/>
                </a:pPr>
                <a:r>
                  <a:rPr lang="ru-RU" altLang="ru-RU" sz="3200" b="0">
                    <a:solidFill>
                      <a:schemeClr val="tx1"/>
                    </a:solidFill>
                    <a:latin typeface="Montserrat SemiBold"/>
                    <a:cs typeface="Arial" pitchFamily="34" charset="0"/>
                    <a:sym typeface="Arial" pitchFamily="34" charset="0"/>
                  </a:rPr>
                  <a:t>Научно-методическое консультирование</a:t>
                </a:r>
              </a:p>
            </p:txBody>
          </p:sp>
          <p:sp>
            <p:nvSpPr>
              <p:cNvPr id="11286" name="Pro"/>
              <p:cNvSpPr txBox="1">
                <a:spLocks noChangeArrowheads="1"/>
              </p:cNvSpPr>
              <p:nvPr/>
            </p:nvSpPr>
            <p:spPr bwMode="auto">
              <a:xfrm>
                <a:off x="17593482" y="4711207"/>
                <a:ext cx="3770884" cy="1764586"/>
              </a:xfrm>
              <a:prstGeom prst="rect">
                <a:avLst/>
              </a:prstGeom>
              <a:noFill/>
              <a:ln w="12700">
                <a:noFill/>
                <a:miter lim="400000"/>
                <a:headEnd/>
                <a:tailEnd/>
              </a:ln>
            </p:spPr>
            <p:txBody>
              <a:bodyPr lIns="50800" tIns="50800" rIns="50800" bIns="50800">
                <a:spAutoFit/>
              </a:bodyPr>
              <a:lstStyle/>
              <a:p>
                <a:pPr algn="ctr" eaLnBrk="1"/>
                <a:r>
                  <a:rPr lang="ru-RU" altLang="ru-RU" sz="3600">
                    <a:solidFill>
                      <a:schemeClr val="tx1"/>
                    </a:solidFill>
                    <a:latin typeface="Montserrat Bold"/>
                    <a:ea typeface="Montserrat Bold"/>
                    <a:cs typeface="Montserrat Bold"/>
                    <a:sym typeface="Montserrat Bold"/>
                  </a:rPr>
                  <a:t>ОБЕСПЕЧЕНИЕ ВЗАИМОДЕЙСТВИЯ </a:t>
                </a:r>
              </a:p>
              <a:p>
                <a:pPr algn="ctr" eaLnBrk="1"/>
                <a:r>
                  <a:rPr lang="ru-RU" altLang="ru-RU" sz="3600">
                    <a:solidFill>
                      <a:schemeClr val="tx1"/>
                    </a:solidFill>
                    <a:latin typeface="Montserrat Bold"/>
                    <a:ea typeface="Montserrat Bold"/>
                    <a:cs typeface="Montserrat Bold"/>
                    <a:sym typeface="Montserrat Bold"/>
                  </a:rPr>
                  <a:t>между ШНОР</a:t>
                </a:r>
              </a:p>
            </p:txBody>
          </p:sp>
          <p:sp>
            <p:nvSpPr>
              <p:cNvPr id="1853" name="$">
                <a:extLst>
                  <a:ext uri="{FF2B5EF4-FFF2-40B4-BE49-F238E27FC236}"/>
                </a:extLst>
              </p:cNvPr>
              <p:cNvSpPr txBox="1"/>
              <p:nvPr/>
            </p:nvSpPr>
            <p:spPr>
              <a:xfrm>
                <a:off x="18412442" y="6152423"/>
                <a:ext cx="437412" cy="444504"/>
              </a:xfrm>
              <a:prstGeom prst="rect">
                <a:avLst/>
              </a:prstGeom>
              <a:noFill/>
              <a:ln w="12700" cap="flat">
                <a:noFill/>
                <a:miter lim="400000"/>
              </a:ln>
              <a:effectLst/>
              <a:extLst>
                <a:ext uri="{C572A759-6A51-4108-AA02-DFA0A04FC94B}"/>
              </a:extLst>
            </p:spPr>
            <p:txBody>
              <a:bodyPr lIns="50800" tIns="50800" rIns="50800" bIns="50800">
                <a:spAutoFit/>
              </a:bodyPr>
              <a:lstStyle>
                <a:lvl1pPr>
                  <a:defRPr sz="2200" b="0">
                    <a:solidFill>
                      <a:srgbClr val="94969C"/>
                    </a:solidFill>
                    <a:latin typeface="Montserrat Bold"/>
                    <a:ea typeface="Montserrat Bold"/>
                    <a:cs typeface="Montserrat Bold"/>
                    <a:sym typeface="Montserrat Bold"/>
                  </a:defRPr>
                </a:lvl1pPr>
              </a:lstStyle>
              <a:p>
                <a:pPr algn="ctr" eaLnBrk="1" fontAlgn="auto">
                  <a:spcBef>
                    <a:spcPts val="0"/>
                  </a:spcBef>
                  <a:spcAft>
                    <a:spcPts val="0"/>
                  </a:spcAft>
                  <a:defRPr/>
                </a:pPr>
                <a:endParaRPr kern="0" dirty="0">
                  <a:solidFill>
                    <a:schemeClr val="accent5"/>
                  </a:solidFill>
                </a:endParaRPr>
              </a:p>
            </p:txBody>
          </p:sp>
        </p:grpSp>
        <p:grpSp>
          <p:nvGrpSpPr>
            <p:cNvPr id="13" name="Группа 63"/>
            <p:cNvGrpSpPr>
              <a:grpSpLocks/>
            </p:cNvGrpSpPr>
            <p:nvPr/>
          </p:nvGrpSpPr>
          <p:grpSpPr bwMode="auto">
            <a:xfrm>
              <a:off x="18091715" y="11318357"/>
              <a:ext cx="1385507" cy="1188750"/>
              <a:chOff x="8844700" y="9879253"/>
              <a:chExt cx="1385507" cy="1188750"/>
            </a:xfrm>
          </p:grpSpPr>
          <p:sp>
            <p:nvSpPr>
              <p:cNvPr id="65" name="Rounded Rectangle">
                <a:extLst>
                  <a:ext uri="{FF2B5EF4-FFF2-40B4-BE49-F238E27FC236}"/>
                </a:extLst>
              </p:cNvPr>
              <p:cNvSpPr/>
              <p:nvPr/>
            </p:nvSpPr>
            <p:spPr>
              <a:xfrm>
                <a:off x="8843986" y="9878955"/>
                <a:ext cx="1385922" cy="1189048"/>
              </a:xfrm>
              <a:prstGeom prst="roundRect">
                <a:avLst>
                  <a:gd name="adj" fmla="val 34231"/>
                </a:avLst>
              </a:prstGeom>
              <a:solidFill>
                <a:srgbClr val="002060"/>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66" name="Graphic 60">
                <a:extLst>
                  <a:ext uri="{FF2B5EF4-FFF2-40B4-BE49-F238E27FC236}"/>
                </a:extLst>
              </p:cNvPr>
              <p:cNvSpPr/>
              <p:nvPr/>
            </p:nvSpPr>
            <p:spPr>
              <a:xfrm>
                <a:off x="9256746" y="10185345"/>
                <a:ext cx="641366" cy="706445"/>
              </a:xfrm>
              <a:custGeom>
                <a:avLst/>
                <a:gdLst/>
                <a:ahLst/>
                <a:cxnLst>
                  <a:cxn ang="0">
                    <a:pos x="wd2" y="hd2"/>
                  </a:cxn>
                  <a:cxn ang="5400000">
                    <a:pos x="wd2" y="hd2"/>
                  </a:cxn>
                  <a:cxn ang="10800000">
                    <a:pos x="wd2" y="hd2"/>
                  </a:cxn>
                  <a:cxn ang="16200000">
                    <a:pos x="wd2" y="hd2"/>
                  </a:cxn>
                </a:cxnLst>
                <a:rect l="0" t="0" r="r" b="b"/>
                <a:pathLst>
                  <a:path w="21123" h="21163" extrusionOk="0">
                    <a:moveTo>
                      <a:pt x="6301" y="21163"/>
                    </a:moveTo>
                    <a:cubicBezTo>
                      <a:pt x="2819" y="21161"/>
                      <a:pt x="-2" y="18588"/>
                      <a:pt x="0" y="15416"/>
                    </a:cubicBezTo>
                    <a:cubicBezTo>
                      <a:pt x="1" y="13894"/>
                      <a:pt x="665" y="12434"/>
                      <a:pt x="1847" y="11358"/>
                    </a:cubicBezTo>
                    <a:lnTo>
                      <a:pt x="12889" y="1295"/>
                    </a:lnTo>
                    <a:cubicBezTo>
                      <a:pt x="14764" y="-424"/>
                      <a:pt x="17814" y="-433"/>
                      <a:pt x="19701" y="1275"/>
                    </a:cubicBezTo>
                    <a:cubicBezTo>
                      <a:pt x="21588" y="2983"/>
                      <a:pt x="21598" y="5761"/>
                      <a:pt x="19723" y="7480"/>
                    </a:cubicBezTo>
                    <a:cubicBezTo>
                      <a:pt x="19716" y="7487"/>
                      <a:pt x="19708" y="7494"/>
                      <a:pt x="19701" y="7501"/>
                    </a:cubicBezTo>
                    <a:lnTo>
                      <a:pt x="11811" y="14689"/>
                    </a:lnTo>
                    <a:cubicBezTo>
                      <a:pt x="10526" y="15886"/>
                      <a:pt x="8418" y="15908"/>
                      <a:pt x="7103" y="14737"/>
                    </a:cubicBezTo>
                    <a:cubicBezTo>
                      <a:pt x="5788" y="13566"/>
                      <a:pt x="5765" y="11646"/>
                      <a:pt x="7050" y="10448"/>
                    </a:cubicBezTo>
                    <a:cubicBezTo>
                      <a:pt x="7068" y="10432"/>
                      <a:pt x="7085" y="10416"/>
                      <a:pt x="7103" y="10400"/>
                    </a:cubicBezTo>
                    <a:lnTo>
                      <a:pt x="12626" y="5368"/>
                    </a:lnTo>
                    <a:cubicBezTo>
                      <a:pt x="12909" y="5110"/>
                      <a:pt x="13369" y="5110"/>
                      <a:pt x="13653" y="5368"/>
                    </a:cubicBezTo>
                    <a:cubicBezTo>
                      <a:pt x="13936" y="5626"/>
                      <a:pt x="13936" y="6045"/>
                      <a:pt x="13653" y="6304"/>
                    </a:cubicBezTo>
                    <a:lnTo>
                      <a:pt x="8129" y="11335"/>
                    </a:lnTo>
                    <a:cubicBezTo>
                      <a:pt x="7396" y="12003"/>
                      <a:pt x="7396" y="13086"/>
                      <a:pt x="8129" y="13754"/>
                    </a:cubicBezTo>
                    <a:cubicBezTo>
                      <a:pt x="8863" y="14422"/>
                      <a:pt x="10052" y="14422"/>
                      <a:pt x="10785" y="13754"/>
                    </a:cubicBezTo>
                    <a:lnTo>
                      <a:pt x="18675" y="6566"/>
                    </a:lnTo>
                    <a:cubicBezTo>
                      <a:pt x="19989" y="5369"/>
                      <a:pt x="19989" y="3427"/>
                      <a:pt x="18675" y="2230"/>
                    </a:cubicBezTo>
                    <a:cubicBezTo>
                      <a:pt x="17361" y="1033"/>
                      <a:pt x="15230" y="1032"/>
                      <a:pt x="13915" y="2230"/>
                    </a:cubicBezTo>
                    <a:lnTo>
                      <a:pt x="2869" y="12292"/>
                    </a:lnTo>
                    <a:cubicBezTo>
                      <a:pt x="962" y="14009"/>
                      <a:pt x="943" y="16808"/>
                      <a:pt x="2827" y="18545"/>
                    </a:cubicBezTo>
                    <a:cubicBezTo>
                      <a:pt x="4711" y="20283"/>
                      <a:pt x="7784" y="20300"/>
                      <a:pt x="9691" y="18584"/>
                    </a:cubicBezTo>
                    <a:cubicBezTo>
                      <a:pt x="9705" y="18571"/>
                      <a:pt x="9719" y="18558"/>
                      <a:pt x="9733" y="18546"/>
                    </a:cubicBezTo>
                    <a:lnTo>
                      <a:pt x="18412" y="10639"/>
                    </a:lnTo>
                    <a:cubicBezTo>
                      <a:pt x="18691" y="10377"/>
                      <a:pt x="19150" y="10369"/>
                      <a:pt x="19438" y="10623"/>
                    </a:cubicBezTo>
                    <a:cubicBezTo>
                      <a:pt x="19726" y="10877"/>
                      <a:pt x="19734" y="11295"/>
                      <a:pt x="19456" y="11558"/>
                    </a:cubicBezTo>
                    <a:cubicBezTo>
                      <a:pt x="19450" y="11563"/>
                      <a:pt x="19444" y="11569"/>
                      <a:pt x="19438" y="11574"/>
                    </a:cubicBezTo>
                    <a:lnTo>
                      <a:pt x="10759" y="19480"/>
                    </a:lnTo>
                    <a:cubicBezTo>
                      <a:pt x="9579" y="20561"/>
                      <a:pt x="7974" y="21167"/>
                      <a:pt x="6301" y="21163"/>
                    </a:cubicBezTo>
                    <a:close/>
                  </a:path>
                </a:pathLst>
              </a:custGeom>
              <a:solidFill>
                <a:srgbClr val="EFF0EF"/>
              </a:solidFill>
              <a:ln w="12700">
                <a:miter lim="400000"/>
              </a:ln>
            </p:spPr>
            <p:txBody>
              <a:bodyPr lIns="45719" rIns="45719"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a:solidFill>
                    <a:srgbClr val="FFFFFF"/>
                  </a:solidFill>
                  <a:latin typeface="+mn-lt"/>
                  <a:ea typeface="+mn-ea"/>
                  <a:cs typeface="+mn-cs"/>
                  <a:sym typeface="Helvetica Neue Medium"/>
                </a:endParaRPr>
              </a:p>
            </p:txBody>
          </p:sp>
        </p:grpSp>
      </p:grpSp>
      <p:grpSp>
        <p:nvGrpSpPr>
          <p:cNvPr id="14" name="Группа 66"/>
          <p:cNvGrpSpPr>
            <a:grpSpLocks/>
          </p:cNvGrpSpPr>
          <p:nvPr/>
        </p:nvGrpSpPr>
        <p:grpSpPr bwMode="auto">
          <a:xfrm>
            <a:off x="18034000" y="538163"/>
            <a:ext cx="5808663" cy="1133475"/>
            <a:chOff x="15963608" y="639676"/>
            <a:chExt cx="5809464" cy="1133476"/>
          </a:xfrm>
        </p:grpSpPr>
        <p:pic>
          <p:nvPicPr>
            <p:cNvPr id="11277" name="Рисунок 67"/>
            <p:cNvPicPr>
              <a:picLocks noChangeAspect="1"/>
            </p:cNvPicPr>
            <p:nvPr/>
          </p:nvPicPr>
          <p:blipFill>
            <a:blip r:embed="rId2" cstate="print"/>
            <a:srcRect/>
            <a:stretch>
              <a:fillRect/>
            </a:stretch>
          </p:blipFill>
          <p:spPr bwMode="auto">
            <a:xfrm>
              <a:off x="15963608" y="639677"/>
              <a:ext cx="3771900" cy="1133475"/>
            </a:xfrm>
            <a:prstGeom prst="rect">
              <a:avLst/>
            </a:prstGeom>
            <a:noFill/>
            <a:ln w="57150">
              <a:solidFill>
                <a:srgbClr val="002060"/>
              </a:solidFill>
              <a:miter lim="800000"/>
              <a:headEnd/>
              <a:tailEnd/>
            </a:ln>
          </p:spPr>
        </p:pic>
        <p:pic>
          <p:nvPicPr>
            <p:cNvPr id="11278" name="Рисунок 68"/>
            <p:cNvPicPr>
              <a:picLocks noChangeAspect="1"/>
            </p:cNvPicPr>
            <p:nvPr/>
          </p:nvPicPr>
          <p:blipFill>
            <a:blip r:embed="rId3" cstate="print"/>
            <a:srcRect/>
            <a:stretch>
              <a:fillRect/>
            </a:stretch>
          </p:blipFill>
          <p:spPr bwMode="auto">
            <a:xfrm>
              <a:off x="19735508" y="639676"/>
              <a:ext cx="2037564" cy="1133475"/>
            </a:xfrm>
            <a:prstGeom prst="rect">
              <a:avLst/>
            </a:prstGeom>
            <a:noFill/>
            <a:ln w="57150">
              <a:solidFill>
                <a:srgbClr val="002060"/>
              </a:solidFill>
              <a:miter lim="800000"/>
              <a:headEnd/>
              <a:tailEnd/>
            </a:ln>
          </p:spPr>
        </p:pic>
      </p:gr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Прямоугольник 36">
            <a:extLst>
              <a:ext uri="{FF2B5EF4-FFF2-40B4-BE49-F238E27FC236}"/>
            </a:extLst>
          </p:cNvPr>
          <p:cNvSpPr/>
          <p:nvPr/>
        </p:nvSpPr>
        <p:spPr>
          <a:xfrm>
            <a:off x="1293813" y="1104900"/>
            <a:ext cx="2916237" cy="830263"/>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eaLnBrk="1" fontAlgn="auto">
              <a:spcBef>
                <a:spcPts val="0"/>
              </a:spcBef>
              <a:spcAft>
                <a:spcPts val="0"/>
              </a:spcAft>
              <a:defRPr/>
            </a:pPr>
            <a:endParaRPr lang="ru-RU" sz="5400" b="0" kern="0" dirty="0">
              <a:solidFill>
                <a:srgbClr val="FFFFFF"/>
              </a:solidFill>
              <a:sym typeface="Helvetica Neue Medium"/>
            </a:endParaRPr>
          </a:p>
        </p:txBody>
      </p:sp>
      <p:sp>
        <p:nvSpPr>
          <p:cNvPr id="12291" name="Slide Number"/>
          <p:cNvSpPr>
            <a:spLocks noGrp="1"/>
          </p:cNvSpPr>
          <p:nvPr>
            <p:ph type="sldNum" sz="quarter" idx="10"/>
          </p:nvPr>
        </p:nvSpPr>
        <p:spPr>
          <a:xfrm>
            <a:off x="22445663" y="12009438"/>
            <a:ext cx="571500" cy="298450"/>
          </a:xfrm>
          <a:noFill/>
        </p:spPr>
        <p:txBody>
          <a:bodyPr/>
          <a:lstStyle/>
          <a:p>
            <a:fld id="{86B61642-E9C2-4B88-A8D3-D1292B6B63CF}" type="slidenum">
              <a:rPr lang="ru-RU" altLang="ru-RU" smtClean="0"/>
              <a:pPr/>
              <a:t>33</a:t>
            </a:fld>
            <a:endParaRPr lang="ru-RU" altLang="ru-RU" smtClean="0"/>
          </a:p>
        </p:txBody>
      </p:sp>
      <p:grpSp>
        <p:nvGrpSpPr>
          <p:cNvPr id="2" name="Группа 33"/>
          <p:cNvGrpSpPr>
            <a:grpSpLocks/>
          </p:cNvGrpSpPr>
          <p:nvPr/>
        </p:nvGrpSpPr>
        <p:grpSpPr bwMode="auto">
          <a:xfrm>
            <a:off x="18034000" y="419100"/>
            <a:ext cx="5808663" cy="1133475"/>
            <a:chOff x="15963608" y="639676"/>
            <a:chExt cx="5809464" cy="1133476"/>
          </a:xfrm>
        </p:grpSpPr>
        <p:pic>
          <p:nvPicPr>
            <p:cNvPr id="12334" name="Рисунок 34"/>
            <p:cNvPicPr>
              <a:picLocks noChangeAspect="1"/>
            </p:cNvPicPr>
            <p:nvPr/>
          </p:nvPicPr>
          <p:blipFill>
            <a:blip r:embed="rId2" cstate="print"/>
            <a:srcRect/>
            <a:stretch>
              <a:fillRect/>
            </a:stretch>
          </p:blipFill>
          <p:spPr bwMode="auto">
            <a:xfrm>
              <a:off x="15963608" y="639677"/>
              <a:ext cx="3771900" cy="1133475"/>
            </a:xfrm>
            <a:prstGeom prst="rect">
              <a:avLst/>
            </a:prstGeom>
            <a:noFill/>
            <a:ln w="57150">
              <a:solidFill>
                <a:srgbClr val="002060"/>
              </a:solidFill>
              <a:miter lim="800000"/>
              <a:headEnd/>
              <a:tailEnd/>
            </a:ln>
          </p:spPr>
        </p:pic>
        <p:pic>
          <p:nvPicPr>
            <p:cNvPr id="12335" name="Рисунок 35"/>
            <p:cNvPicPr>
              <a:picLocks noChangeAspect="1"/>
            </p:cNvPicPr>
            <p:nvPr/>
          </p:nvPicPr>
          <p:blipFill>
            <a:blip r:embed="rId3" cstate="print"/>
            <a:srcRect/>
            <a:stretch>
              <a:fillRect/>
            </a:stretch>
          </p:blipFill>
          <p:spPr bwMode="auto">
            <a:xfrm>
              <a:off x="19735508" y="639676"/>
              <a:ext cx="2037564" cy="1133475"/>
            </a:xfrm>
            <a:prstGeom prst="rect">
              <a:avLst/>
            </a:prstGeom>
            <a:noFill/>
            <a:ln w="57150">
              <a:solidFill>
                <a:srgbClr val="002060"/>
              </a:solidFill>
              <a:miter lim="800000"/>
              <a:headEnd/>
              <a:tailEnd/>
            </a:ln>
          </p:spPr>
        </p:pic>
      </p:grpSp>
      <p:grpSp>
        <p:nvGrpSpPr>
          <p:cNvPr id="3" name="Группа 17"/>
          <p:cNvGrpSpPr>
            <a:grpSpLocks/>
          </p:cNvGrpSpPr>
          <p:nvPr/>
        </p:nvGrpSpPr>
        <p:grpSpPr bwMode="auto">
          <a:xfrm>
            <a:off x="9504363" y="1822450"/>
            <a:ext cx="14503400" cy="1730375"/>
            <a:chOff x="8953427" y="1872898"/>
            <a:chExt cx="14503351" cy="1731150"/>
          </a:xfrm>
        </p:grpSpPr>
        <p:grpSp>
          <p:nvGrpSpPr>
            <p:cNvPr id="4" name="Group 1"/>
            <p:cNvGrpSpPr>
              <a:grpSpLocks/>
            </p:cNvGrpSpPr>
            <p:nvPr/>
          </p:nvGrpSpPr>
          <p:grpSpPr bwMode="auto">
            <a:xfrm>
              <a:off x="8953427" y="1872898"/>
              <a:ext cx="14503351" cy="1731150"/>
              <a:chOff x="12925699" y="3718876"/>
              <a:chExt cx="9485133" cy="1270001"/>
            </a:xfrm>
          </p:grpSpPr>
          <p:sp>
            <p:nvSpPr>
              <p:cNvPr id="734" name="Rounded Rectangle">
                <a:extLst>
                  <a:ext uri="{FF2B5EF4-FFF2-40B4-BE49-F238E27FC236}"/>
                </a:extLst>
              </p:cNvPr>
              <p:cNvSpPr/>
              <p:nvPr/>
            </p:nvSpPr>
            <p:spPr>
              <a:xfrm>
                <a:off x="12925699" y="3718876"/>
                <a:ext cx="9485133" cy="1270001"/>
              </a:xfrm>
              <a:prstGeom prst="roundRect">
                <a:avLst>
                  <a:gd name="adj" fmla="val 30239"/>
                </a:avLst>
              </a:prstGeom>
              <a:solidFill>
                <a:schemeClr val="accent1"/>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735" name="Circle">
                <a:extLst>
                  <a:ext uri="{FF2B5EF4-FFF2-40B4-BE49-F238E27FC236}"/>
                </a:extLst>
              </p:cNvPr>
              <p:cNvSpPr/>
              <p:nvPr/>
            </p:nvSpPr>
            <p:spPr>
              <a:xfrm>
                <a:off x="13303609" y="4060262"/>
                <a:ext cx="560636" cy="561597"/>
              </a:xfrm>
              <a:prstGeom prst="ellipse">
                <a:avLst/>
              </a:prstGeom>
              <a:solidFill>
                <a:schemeClr val="bg2"/>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736" name="Graphic 48">
                <a:extLst>
                  <a:ext uri="{FF2B5EF4-FFF2-40B4-BE49-F238E27FC236}"/>
                </a:extLst>
              </p:cNvPr>
              <p:cNvSpPr/>
              <p:nvPr/>
            </p:nvSpPr>
            <p:spPr>
              <a:xfrm>
                <a:off x="13469724" y="4256005"/>
                <a:ext cx="254362" cy="170110"/>
              </a:xfrm>
              <a:custGeom>
                <a:avLst/>
                <a:gdLst/>
                <a:ahLst/>
                <a:cxnLst>
                  <a:cxn ang="0">
                    <a:pos x="wd2" y="hd2"/>
                  </a:cxn>
                  <a:cxn ang="5400000">
                    <a:pos x="wd2" y="hd2"/>
                  </a:cxn>
                  <a:cxn ang="10800000">
                    <a:pos x="wd2" y="hd2"/>
                  </a:cxn>
                  <a:cxn ang="16200000">
                    <a:pos x="wd2" y="hd2"/>
                  </a:cxn>
                </a:cxnLst>
                <a:rect l="0" t="0" r="r" b="b"/>
                <a:pathLst>
                  <a:path w="21186" h="20985" extrusionOk="0">
                    <a:moveTo>
                      <a:pt x="10679" y="20063"/>
                    </a:moveTo>
                    <a:lnTo>
                      <a:pt x="20565" y="5375"/>
                    </a:lnTo>
                    <a:cubicBezTo>
                      <a:pt x="21393" y="4146"/>
                      <a:pt x="21393" y="2152"/>
                      <a:pt x="20565" y="923"/>
                    </a:cubicBezTo>
                    <a:cubicBezTo>
                      <a:pt x="19738" y="-307"/>
                      <a:pt x="18396" y="-307"/>
                      <a:pt x="17568" y="923"/>
                    </a:cubicBezTo>
                    <a:lnTo>
                      <a:pt x="9181" y="13386"/>
                    </a:lnTo>
                    <a:lnTo>
                      <a:pt x="3618" y="5119"/>
                    </a:lnTo>
                    <a:cubicBezTo>
                      <a:pt x="2790" y="3889"/>
                      <a:pt x="1448" y="3889"/>
                      <a:pt x="621" y="5119"/>
                    </a:cubicBezTo>
                    <a:cubicBezTo>
                      <a:pt x="-207" y="6349"/>
                      <a:pt x="-207" y="8342"/>
                      <a:pt x="621" y="9572"/>
                    </a:cubicBezTo>
                    <a:lnTo>
                      <a:pt x="7682" y="20063"/>
                    </a:lnTo>
                    <a:cubicBezTo>
                      <a:pt x="8509" y="21292"/>
                      <a:pt x="9851" y="21293"/>
                      <a:pt x="10678" y="20064"/>
                    </a:cubicBezTo>
                    <a:lnTo>
                      <a:pt x="10679" y="20063"/>
                    </a:lnTo>
                    <a:close/>
                  </a:path>
                </a:pathLst>
              </a:custGeom>
              <a:solidFill>
                <a:schemeClr val="tx1"/>
              </a:solidFill>
              <a:ln w="12700" cap="flat">
                <a:noFill/>
                <a:miter lim="400000"/>
              </a:ln>
              <a:effectLst/>
            </p:spPr>
            <p:txBody>
              <a:bodyPr lIns="45719" tIns="45719" rIns="45719" bIns="45719"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grpSp>
        <p:sp>
          <p:nvSpPr>
            <p:cNvPr id="12330" name="Прямоугольник 8"/>
            <p:cNvSpPr>
              <a:spLocks noChangeArrowheads="1"/>
            </p:cNvSpPr>
            <p:nvPr/>
          </p:nvSpPr>
          <p:spPr bwMode="auto">
            <a:xfrm>
              <a:off x="10679689" y="2045974"/>
              <a:ext cx="11877090" cy="1384995"/>
            </a:xfrm>
            <a:prstGeom prst="rect">
              <a:avLst/>
            </a:prstGeom>
            <a:noFill/>
            <a:ln w="9525">
              <a:noFill/>
              <a:miter lim="800000"/>
              <a:headEnd/>
              <a:tailEnd/>
            </a:ln>
          </p:spPr>
          <p:txBody>
            <a:bodyPr>
              <a:spAutoFit/>
            </a:bodyPr>
            <a:lstStyle/>
            <a:p>
              <a:pPr algn="just" eaLnBrk="1"/>
              <a:r>
                <a:rPr lang="ru-RU" altLang="ru-RU" sz="2800">
                  <a:latin typeface="Times New Roman" pitchFamily="18" charset="0"/>
                  <a:ea typeface="Calibri" pitchFamily="34" charset="0"/>
                  <a:cs typeface="Times New Roman" pitchFamily="18" charset="0"/>
                </a:rPr>
                <a:t>изучение причин низких образовательных результатов обучающихся ШНОР и изучение предметных и методических компетенций педагогических работников ШНОР</a:t>
              </a:r>
              <a:endParaRPr lang="ru-RU" altLang="ru-RU">
                <a:ea typeface="Calibri" pitchFamily="34" charset="0"/>
                <a:cs typeface="Times New Roman" pitchFamily="18" charset="0"/>
              </a:endParaRPr>
            </a:p>
          </p:txBody>
        </p:sp>
      </p:grpSp>
      <p:grpSp>
        <p:nvGrpSpPr>
          <p:cNvPr id="5" name="Группа 13"/>
          <p:cNvGrpSpPr>
            <a:grpSpLocks/>
          </p:cNvGrpSpPr>
          <p:nvPr/>
        </p:nvGrpSpPr>
        <p:grpSpPr bwMode="auto">
          <a:xfrm>
            <a:off x="9053513" y="3949700"/>
            <a:ext cx="14954250" cy="3101975"/>
            <a:chOff x="8953427" y="3737818"/>
            <a:chExt cx="14503351" cy="2881781"/>
          </a:xfrm>
        </p:grpSpPr>
        <p:grpSp>
          <p:nvGrpSpPr>
            <p:cNvPr id="6" name="Group 2"/>
            <p:cNvGrpSpPr>
              <a:grpSpLocks/>
            </p:cNvGrpSpPr>
            <p:nvPr/>
          </p:nvGrpSpPr>
          <p:grpSpPr bwMode="auto">
            <a:xfrm>
              <a:off x="8953427" y="3737818"/>
              <a:ext cx="14503351" cy="2881781"/>
              <a:chOff x="12925699" y="5211126"/>
              <a:chExt cx="9485133" cy="1270001"/>
            </a:xfrm>
          </p:grpSpPr>
          <p:sp>
            <p:nvSpPr>
              <p:cNvPr id="740" name="Rounded Rectangle">
                <a:extLst>
                  <a:ext uri="{FF2B5EF4-FFF2-40B4-BE49-F238E27FC236}"/>
                </a:extLst>
              </p:cNvPr>
              <p:cNvSpPr/>
              <p:nvPr/>
            </p:nvSpPr>
            <p:spPr>
              <a:xfrm>
                <a:off x="12925699" y="5211126"/>
                <a:ext cx="9485133" cy="1270001"/>
              </a:xfrm>
              <a:prstGeom prst="roundRect">
                <a:avLst>
                  <a:gd name="adj" fmla="val 30239"/>
                </a:avLst>
              </a:prstGeom>
              <a:solidFill>
                <a:schemeClr val="accent1"/>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741" name="Circle">
                <a:extLst>
                  <a:ext uri="{FF2B5EF4-FFF2-40B4-BE49-F238E27FC236}"/>
                </a:extLst>
              </p:cNvPr>
              <p:cNvSpPr/>
              <p:nvPr/>
            </p:nvSpPr>
            <p:spPr>
              <a:xfrm>
                <a:off x="13316382" y="5621894"/>
                <a:ext cx="560851" cy="310026"/>
              </a:xfrm>
              <a:prstGeom prst="ellipse">
                <a:avLst/>
              </a:prstGeom>
              <a:solidFill>
                <a:schemeClr val="bg2"/>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742" name="Graphic 48">
                <a:extLst>
                  <a:ext uri="{FF2B5EF4-FFF2-40B4-BE49-F238E27FC236}"/>
                </a:extLst>
              </p:cNvPr>
              <p:cNvSpPr/>
              <p:nvPr/>
            </p:nvSpPr>
            <p:spPr>
              <a:xfrm>
                <a:off x="13515751" y="5723286"/>
                <a:ext cx="208431" cy="107242"/>
              </a:xfrm>
              <a:custGeom>
                <a:avLst/>
                <a:gdLst/>
                <a:ahLst/>
                <a:cxnLst>
                  <a:cxn ang="0">
                    <a:pos x="wd2" y="hd2"/>
                  </a:cxn>
                  <a:cxn ang="5400000">
                    <a:pos x="wd2" y="hd2"/>
                  </a:cxn>
                  <a:cxn ang="10800000">
                    <a:pos x="wd2" y="hd2"/>
                  </a:cxn>
                  <a:cxn ang="16200000">
                    <a:pos x="wd2" y="hd2"/>
                  </a:cxn>
                </a:cxnLst>
                <a:rect l="0" t="0" r="r" b="b"/>
                <a:pathLst>
                  <a:path w="21186" h="20985" extrusionOk="0">
                    <a:moveTo>
                      <a:pt x="10679" y="20063"/>
                    </a:moveTo>
                    <a:lnTo>
                      <a:pt x="20565" y="5375"/>
                    </a:lnTo>
                    <a:cubicBezTo>
                      <a:pt x="21393" y="4146"/>
                      <a:pt x="21393" y="2152"/>
                      <a:pt x="20565" y="923"/>
                    </a:cubicBezTo>
                    <a:cubicBezTo>
                      <a:pt x="19738" y="-307"/>
                      <a:pt x="18396" y="-307"/>
                      <a:pt x="17568" y="923"/>
                    </a:cubicBezTo>
                    <a:lnTo>
                      <a:pt x="9181" y="13386"/>
                    </a:lnTo>
                    <a:lnTo>
                      <a:pt x="3618" y="5119"/>
                    </a:lnTo>
                    <a:cubicBezTo>
                      <a:pt x="2790" y="3889"/>
                      <a:pt x="1448" y="3889"/>
                      <a:pt x="621" y="5119"/>
                    </a:cubicBezTo>
                    <a:cubicBezTo>
                      <a:pt x="-207" y="6349"/>
                      <a:pt x="-207" y="8342"/>
                      <a:pt x="621" y="9572"/>
                    </a:cubicBezTo>
                    <a:lnTo>
                      <a:pt x="7682" y="20063"/>
                    </a:lnTo>
                    <a:cubicBezTo>
                      <a:pt x="8509" y="21292"/>
                      <a:pt x="9851" y="21293"/>
                      <a:pt x="10678" y="20064"/>
                    </a:cubicBezTo>
                    <a:lnTo>
                      <a:pt x="10679" y="20063"/>
                    </a:lnTo>
                    <a:close/>
                  </a:path>
                </a:pathLst>
              </a:custGeom>
              <a:solidFill>
                <a:schemeClr val="tx1"/>
              </a:solidFill>
              <a:ln w="12700" cap="flat">
                <a:noFill/>
                <a:miter lim="400000"/>
              </a:ln>
              <a:effectLst/>
            </p:spPr>
            <p:txBody>
              <a:bodyPr lIns="45719" tIns="45719" rIns="45719" bIns="45719"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grpSp>
        <p:sp>
          <p:nvSpPr>
            <p:cNvPr id="10" name="Прямоугольник 9">
              <a:extLst>
                <a:ext uri="{FF2B5EF4-FFF2-40B4-BE49-F238E27FC236}"/>
              </a:extLst>
            </p:cNvPr>
            <p:cNvSpPr/>
            <p:nvPr/>
          </p:nvSpPr>
          <p:spPr>
            <a:xfrm>
              <a:off x="10550027" y="3885299"/>
              <a:ext cx="12604983" cy="2676783"/>
            </a:xfrm>
            <a:prstGeom prst="rect">
              <a:avLst/>
            </a:prstGeom>
          </p:spPr>
          <p:txBody>
            <a:bodyPr>
              <a:spAutoFit/>
            </a:bodyPr>
            <a:lstStyle/>
            <a:p>
              <a:pPr algn="just" eaLnBrk="1" fontAlgn="auto">
                <a:spcBef>
                  <a:spcPts val="0"/>
                </a:spcBef>
                <a:spcAft>
                  <a:spcPts val="0"/>
                </a:spcAft>
                <a:defRPr/>
              </a:pPr>
              <a:r>
                <a:rPr lang="ru-RU" sz="2800" kern="0" dirty="0">
                  <a:latin typeface="Times New Roman" panose="02020603050405020304" pitchFamily="18" charset="0"/>
                  <a:ea typeface="Calibri" panose="020F0502020204030204" pitchFamily="34" charset="0"/>
                  <a:cs typeface="Times New Roman" panose="02020603050405020304" pitchFamily="18" charset="0"/>
                </a:rPr>
                <a:t>проведение </a:t>
              </a:r>
              <a:r>
                <a:rPr lang="ru-RU" sz="2800" kern="0" dirty="0" err="1">
                  <a:latin typeface="Times New Roman" panose="02020603050405020304" pitchFamily="18" charset="0"/>
                  <a:ea typeface="Calibri" panose="020F0502020204030204" pitchFamily="34" charset="0"/>
                  <a:cs typeface="Times New Roman" panose="02020603050405020304" pitchFamily="18" charset="0"/>
                </a:rPr>
                <a:t>модерационных</a:t>
              </a:r>
              <a:r>
                <a:rPr lang="ru-RU" sz="2800" kern="0" dirty="0">
                  <a:latin typeface="Times New Roman" panose="02020603050405020304" pitchFamily="18" charset="0"/>
                  <a:ea typeface="Calibri" panose="020F0502020204030204" pitchFamily="34" charset="0"/>
                  <a:cs typeface="Times New Roman" panose="02020603050405020304" pitchFamily="18" charset="0"/>
                </a:rPr>
                <a:t> стратегических коуч-сессий, конкурсов выявления лучших управленческих и педагогических практик, с последующим включением данных практик в курсы повышения квалификации</a:t>
              </a:r>
              <a:r>
                <a:rPr lang="ru-RU" sz="2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800" kern="0" dirty="0">
                  <a:latin typeface="Times New Roman" panose="02020603050405020304" pitchFamily="18" charset="0"/>
                  <a:ea typeface="Calibri" panose="020F0502020204030204" pitchFamily="34" charset="0"/>
                  <a:cs typeface="Times New Roman" panose="02020603050405020304" pitchFamily="18" charset="0"/>
                </a:rPr>
                <a:t>определением карты приоритетов (с учетом особенностей рискового профиля) и механизмов поддержки, в том числе </a:t>
              </a:r>
              <a:r>
                <a:rPr lang="ru-RU" sz="2800" kern="150" dirty="0" err="1">
                  <a:latin typeface="Times New Roman" panose="02020603050405020304" pitchFamily="18" charset="0"/>
                  <a:ea typeface="Andale Sans UI"/>
                  <a:cs typeface="Times New Roman" panose="02020603050405020304" pitchFamily="18" charset="0"/>
                </a:rPr>
                <a:t>коучинговых</a:t>
              </a:r>
              <a:r>
                <a:rPr lang="ru-RU" sz="2800" kern="150" dirty="0">
                  <a:latin typeface="Times New Roman" panose="02020603050405020304" pitchFamily="18" charset="0"/>
                  <a:ea typeface="Andale Sans UI"/>
                  <a:cs typeface="Times New Roman" panose="02020603050405020304" pitchFamily="18" charset="0"/>
                </a:rPr>
                <a:t> технологий</a:t>
              </a:r>
              <a:endParaRPr lang="ru-RU" kern="0" dirty="0"/>
            </a:p>
          </p:txBody>
        </p:sp>
      </p:grpSp>
      <p:grpSp>
        <p:nvGrpSpPr>
          <p:cNvPr id="7" name="Группа 15"/>
          <p:cNvGrpSpPr>
            <a:grpSpLocks/>
          </p:cNvGrpSpPr>
          <p:nvPr/>
        </p:nvGrpSpPr>
        <p:grpSpPr bwMode="auto">
          <a:xfrm>
            <a:off x="4227513" y="9621838"/>
            <a:ext cx="14530387" cy="1892300"/>
            <a:chOff x="8925810" y="9494201"/>
            <a:chExt cx="14852413" cy="1598809"/>
          </a:xfrm>
        </p:grpSpPr>
        <p:grpSp>
          <p:nvGrpSpPr>
            <p:cNvPr id="8" name="Group 4"/>
            <p:cNvGrpSpPr>
              <a:grpSpLocks/>
            </p:cNvGrpSpPr>
            <p:nvPr/>
          </p:nvGrpSpPr>
          <p:grpSpPr bwMode="auto">
            <a:xfrm>
              <a:off x="8925810" y="9494201"/>
              <a:ext cx="14852413" cy="1598809"/>
              <a:chOff x="12925699" y="8195626"/>
              <a:chExt cx="9485133" cy="1270001"/>
            </a:xfrm>
          </p:grpSpPr>
          <p:sp>
            <p:nvSpPr>
              <p:cNvPr id="722" name="Rounded Rectangle">
                <a:extLst>
                  <a:ext uri="{FF2B5EF4-FFF2-40B4-BE49-F238E27FC236}"/>
                </a:extLst>
              </p:cNvPr>
              <p:cNvSpPr/>
              <p:nvPr/>
            </p:nvSpPr>
            <p:spPr>
              <a:xfrm>
                <a:off x="12925699" y="8195626"/>
                <a:ext cx="9485133" cy="1270001"/>
              </a:xfrm>
              <a:prstGeom prst="roundRect">
                <a:avLst>
                  <a:gd name="adj" fmla="val 30239"/>
                </a:avLst>
              </a:prstGeom>
              <a:solidFill>
                <a:schemeClr val="accent1"/>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723" name="Circle">
                <a:extLst>
                  <a:ext uri="{FF2B5EF4-FFF2-40B4-BE49-F238E27FC236}"/>
                </a:extLst>
              </p:cNvPr>
              <p:cNvSpPr/>
              <p:nvPr/>
            </p:nvSpPr>
            <p:spPr>
              <a:xfrm>
                <a:off x="13303943" y="8537631"/>
                <a:ext cx="560631" cy="561486"/>
              </a:xfrm>
              <a:prstGeom prst="ellipse">
                <a:avLst/>
              </a:prstGeom>
              <a:solidFill>
                <a:schemeClr val="bg2"/>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724" name="Graphic 48">
                <a:extLst>
                  <a:ext uri="{FF2B5EF4-FFF2-40B4-BE49-F238E27FC236}"/>
                </a:extLst>
              </p:cNvPr>
              <p:cNvSpPr/>
              <p:nvPr/>
            </p:nvSpPr>
            <p:spPr>
              <a:xfrm>
                <a:off x="13469749" y="8732606"/>
                <a:ext cx="253891" cy="170470"/>
              </a:xfrm>
              <a:custGeom>
                <a:avLst/>
                <a:gdLst/>
                <a:ahLst/>
                <a:cxnLst>
                  <a:cxn ang="0">
                    <a:pos x="wd2" y="hd2"/>
                  </a:cxn>
                  <a:cxn ang="5400000">
                    <a:pos x="wd2" y="hd2"/>
                  </a:cxn>
                  <a:cxn ang="10800000">
                    <a:pos x="wd2" y="hd2"/>
                  </a:cxn>
                  <a:cxn ang="16200000">
                    <a:pos x="wd2" y="hd2"/>
                  </a:cxn>
                </a:cxnLst>
                <a:rect l="0" t="0" r="r" b="b"/>
                <a:pathLst>
                  <a:path w="21186" h="20985" extrusionOk="0">
                    <a:moveTo>
                      <a:pt x="10679" y="20063"/>
                    </a:moveTo>
                    <a:lnTo>
                      <a:pt x="20565" y="5375"/>
                    </a:lnTo>
                    <a:cubicBezTo>
                      <a:pt x="21393" y="4146"/>
                      <a:pt x="21393" y="2152"/>
                      <a:pt x="20565" y="923"/>
                    </a:cubicBezTo>
                    <a:cubicBezTo>
                      <a:pt x="19738" y="-307"/>
                      <a:pt x="18396" y="-307"/>
                      <a:pt x="17568" y="923"/>
                    </a:cubicBezTo>
                    <a:lnTo>
                      <a:pt x="9181" y="13386"/>
                    </a:lnTo>
                    <a:lnTo>
                      <a:pt x="3618" y="5119"/>
                    </a:lnTo>
                    <a:cubicBezTo>
                      <a:pt x="2790" y="3889"/>
                      <a:pt x="1448" y="3889"/>
                      <a:pt x="621" y="5119"/>
                    </a:cubicBezTo>
                    <a:cubicBezTo>
                      <a:pt x="-207" y="6349"/>
                      <a:pt x="-207" y="8342"/>
                      <a:pt x="621" y="9572"/>
                    </a:cubicBezTo>
                    <a:lnTo>
                      <a:pt x="7682" y="20063"/>
                    </a:lnTo>
                    <a:cubicBezTo>
                      <a:pt x="8509" y="21292"/>
                      <a:pt x="9851" y="21293"/>
                      <a:pt x="10678" y="20064"/>
                    </a:cubicBezTo>
                    <a:lnTo>
                      <a:pt x="10679" y="20063"/>
                    </a:lnTo>
                    <a:close/>
                  </a:path>
                </a:pathLst>
              </a:custGeom>
              <a:solidFill>
                <a:schemeClr val="tx1"/>
              </a:solidFill>
              <a:ln w="12700" cap="flat">
                <a:noFill/>
                <a:miter lim="400000"/>
              </a:ln>
              <a:effectLst/>
            </p:spPr>
            <p:txBody>
              <a:bodyPr lIns="45719" tIns="45719" rIns="45719" bIns="45719"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grpSp>
        <p:sp>
          <p:nvSpPr>
            <p:cNvPr id="12320" name="Прямоугольник 11"/>
            <p:cNvSpPr>
              <a:spLocks noChangeArrowheads="1"/>
            </p:cNvSpPr>
            <p:nvPr/>
          </p:nvSpPr>
          <p:spPr bwMode="auto">
            <a:xfrm>
              <a:off x="10692995" y="9601107"/>
              <a:ext cx="12192000" cy="1170017"/>
            </a:xfrm>
            <a:prstGeom prst="rect">
              <a:avLst/>
            </a:prstGeom>
            <a:noFill/>
            <a:ln w="9525">
              <a:noFill/>
              <a:miter lim="800000"/>
              <a:headEnd/>
              <a:tailEnd/>
            </a:ln>
          </p:spPr>
          <p:txBody>
            <a:bodyPr>
              <a:spAutoFit/>
            </a:bodyPr>
            <a:lstStyle/>
            <a:p>
              <a:pPr algn="just" eaLnBrk="1"/>
              <a:r>
                <a:rPr lang="ru-RU" altLang="ru-RU" sz="2800">
                  <a:latin typeface="Times New Roman" pitchFamily="18" charset="0"/>
                  <a:ea typeface="Calibri" pitchFamily="34" charset="0"/>
                  <a:cs typeface="Times New Roman" pitchFamily="18" charset="0"/>
                </a:rPr>
                <a:t>организация в муниципальных образованиях наставничества резильентных школ (демонстрирующих стабильно высокие результаты обучения) над  ШНОР, тьюторское сопровождение</a:t>
              </a:r>
              <a:endParaRPr lang="ru-RU" altLang="ru-RU">
                <a:ea typeface="Calibri" pitchFamily="34" charset="0"/>
                <a:cs typeface="Times New Roman" pitchFamily="18" charset="0"/>
              </a:endParaRPr>
            </a:p>
          </p:txBody>
        </p:sp>
      </p:grpSp>
      <p:grpSp>
        <p:nvGrpSpPr>
          <p:cNvPr id="9" name="Группа 40"/>
          <p:cNvGrpSpPr>
            <a:grpSpLocks/>
          </p:cNvGrpSpPr>
          <p:nvPr/>
        </p:nvGrpSpPr>
        <p:grpSpPr bwMode="auto">
          <a:xfrm>
            <a:off x="1819275" y="11830050"/>
            <a:ext cx="14852650" cy="1574800"/>
            <a:chOff x="7367501" y="11170542"/>
            <a:chExt cx="14852413" cy="1270001"/>
          </a:xfrm>
        </p:grpSpPr>
        <p:grpSp>
          <p:nvGrpSpPr>
            <p:cNvPr id="11" name="Группа 16"/>
            <p:cNvGrpSpPr>
              <a:grpSpLocks/>
            </p:cNvGrpSpPr>
            <p:nvPr/>
          </p:nvGrpSpPr>
          <p:grpSpPr bwMode="auto">
            <a:xfrm>
              <a:off x="7367501" y="11170542"/>
              <a:ext cx="14852413" cy="1270001"/>
              <a:chOff x="7367501" y="11479722"/>
              <a:chExt cx="14852413" cy="1270001"/>
            </a:xfrm>
          </p:grpSpPr>
          <p:sp>
            <p:nvSpPr>
              <p:cNvPr id="728" name="Rounded Rectangle">
                <a:extLst>
                  <a:ext uri="{FF2B5EF4-FFF2-40B4-BE49-F238E27FC236}"/>
                </a:extLst>
              </p:cNvPr>
              <p:cNvSpPr/>
              <p:nvPr/>
            </p:nvSpPr>
            <p:spPr>
              <a:xfrm>
                <a:off x="7367501" y="11479722"/>
                <a:ext cx="14852413" cy="1270001"/>
              </a:xfrm>
              <a:prstGeom prst="roundRect">
                <a:avLst>
                  <a:gd name="adj" fmla="val 30239"/>
                </a:avLst>
              </a:prstGeom>
              <a:solidFill>
                <a:schemeClr val="accent1"/>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2318" name="Прямоугольник 12"/>
              <p:cNvSpPr>
                <a:spLocks noChangeArrowheads="1"/>
              </p:cNvSpPr>
              <p:nvPr/>
            </p:nvSpPr>
            <p:spPr bwMode="auto">
              <a:xfrm>
                <a:off x="9097221" y="11614747"/>
                <a:ext cx="12192000" cy="954107"/>
              </a:xfrm>
              <a:prstGeom prst="rect">
                <a:avLst/>
              </a:prstGeom>
              <a:noFill/>
              <a:ln w="9525">
                <a:noFill/>
                <a:miter lim="800000"/>
                <a:headEnd/>
                <a:tailEnd/>
              </a:ln>
            </p:spPr>
            <p:txBody>
              <a:bodyPr>
                <a:spAutoFit/>
              </a:bodyPr>
              <a:lstStyle/>
              <a:p>
                <a:pPr algn="just" eaLnBrk="1"/>
                <a:r>
                  <a:rPr lang="ru-RU" altLang="ru-RU" sz="2800">
                    <a:latin typeface="Times New Roman" pitchFamily="18" charset="0"/>
                    <a:ea typeface="Calibri" pitchFamily="34" charset="0"/>
                    <a:cs typeface="Times New Roman" pitchFamily="18" charset="0"/>
                  </a:rPr>
                  <a:t>публикацию лучших педагогических практик в журналах редакционно-издательского центра и на сайте ГБУ ДПО РО РИПК и ППРО.</a:t>
                </a:r>
                <a:endParaRPr lang="ru-RU" altLang="ru-RU">
                  <a:ea typeface="Calibri" pitchFamily="34" charset="0"/>
                  <a:cs typeface="Times New Roman" pitchFamily="18" charset="0"/>
                </a:endParaRPr>
              </a:p>
            </p:txBody>
          </p:sp>
        </p:grpSp>
        <p:sp>
          <p:nvSpPr>
            <p:cNvPr id="43" name="Circle">
              <a:extLst>
                <a:ext uri="{FF2B5EF4-FFF2-40B4-BE49-F238E27FC236}"/>
              </a:extLst>
            </p:cNvPr>
            <p:cNvSpPr/>
            <p:nvPr/>
          </p:nvSpPr>
          <p:spPr>
            <a:xfrm>
              <a:off x="7794532" y="11422750"/>
              <a:ext cx="857236" cy="765585"/>
            </a:xfrm>
            <a:prstGeom prst="ellipse">
              <a:avLst/>
            </a:prstGeom>
            <a:solidFill>
              <a:schemeClr val="bg2"/>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grpSp>
      <p:grpSp>
        <p:nvGrpSpPr>
          <p:cNvPr id="12" name="Группа 39"/>
          <p:cNvGrpSpPr>
            <a:grpSpLocks/>
          </p:cNvGrpSpPr>
          <p:nvPr/>
        </p:nvGrpSpPr>
        <p:grpSpPr bwMode="auto">
          <a:xfrm>
            <a:off x="7516813" y="7197725"/>
            <a:ext cx="16565562" cy="2160588"/>
            <a:chOff x="8925810" y="6777545"/>
            <a:chExt cx="14503351" cy="1842473"/>
          </a:xfrm>
        </p:grpSpPr>
        <p:grpSp>
          <p:nvGrpSpPr>
            <p:cNvPr id="13" name="Группа 14"/>
            <p:cNvGrpSpPr>
              <a:grpSpLocks/>
            </p:cNvGrpSpPr>
            <p:nvPr/>
          </p:nvGrpSpPr>
          <p:grpSpPr bwMode="auto">
            <a:xfrm>
              <a:off x="8925810" y="6777545"/>
              <a:ext cx="14503351" cy="1842473"/>
              <a:chOff x="8925810" y="6777545"/>
              <a:chExt cx="14503351" cy="1842473"/>
            </a:xfrm>
          </p:grpSpPr>
          <p:sp>
            <p:nvSpPr>
              <p:cNvPr id="716" name="Rounded Rectangle">
                <a:extLst>
                  <a:ext uri="{FF2B5EF4-FFF2-40B4-BE49-F238E27FC236}"/>
                </a:extLst>
              </p:cNvPr>
              <p:cNvSpPr/>
              <p:nvPr/>
            </p:nvSpPr>
            <p:spPr>
              <a:xfrm>
                <a:off x="8925810" y="6777545"/>
                <a:ext cx="14503351" cy="1842473"/>
              </a:xfrm>
              <a:prstGeom prst="roundRect">
                <a:avLst>
                  <a:gd name="adj" fmla="val 30239"/>
                </a:avLst>
              </a:prstGeom>
              <a:solidFill>
                <a:schemeClr val="accent1"/>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2314" name="Прямоугольник 10"/>
              <p:cNvSpPr>
                <a:spLocks noChangeArrowheads="1"/>
              </p:cNvSpPr>
              <p:nvPr/>
            </p:nvSpPr>
            <p:spPr bwMode="auto">
              <a:xfrm>
                <a:off x="10680013" y="6949231"/>
                <a:ext cx="12474848" cy="1502542"/>
              </a:xfrm>
              <a:prstGeom prst="rect">
                <a:avLst/>
              </a:prstGeom>
              <a:noFill/>
              <a:ln w="9525">
                <a:noFill/>
                <a:miter lim="800000"/>
                <a:headEnd/>
                <a:tailEnd/>
              </a:ln>
            </p:spPr>
            <p:txBody>
              <a:bodyPr>
                <a:spAutoFit/>
              </a:bodyPr>
              <a:lstStyle/>
              <a:p>
                <a:pPr algn="just" eaLnBrk="1"/>
                <a:r>
                  <a:rPr lang="ru-RU" altLang="ru-RU" sz="2800">
                    <a:latin typeface="Times New Roman" pitchFamily="18" charset="0"/>
                    <a:ea typeface="Calibri" pitchFamily="34" charset="0"/>
                    <a:cs typeface="Times New Roman" pitchFamily="18" charset="0"/>
                  </a:rPr>
                  <a:t>организация курсов повышения квалификации педагогических работников и управленческих кадров ШНОР, с включением модулей по управлению процессами перехода в эффективный режим функционирования и развития ШНОР</a:t>
                </a:r>
                <a:endParaRPr lang="ru-RU" altLang="ru-RU">
                  <a:ea typeface="Calibri" pitchFamily="34" charset="0"/>
                  <a:cs typeface="Times New Roman" pitchFamily="18" charset="0"/>
                </a:endParaRPr>
              </a:p>
            </p:txBody>
          </p:sp>
        </p:grpSp>
        <p:sp>
          <p:nvSpPr>
            <p:cNvPr id="45" name="Circle">
              <a:extLst>
                <a:ext uri="{FF2B5EF4-FFF2-40B4-BE49-F238E27FC236}"/>
              </a:extLst>
            </p:cNvPr>
            <p:cNvSpPr/>
            <p:nvPr/>
          </p:nvSpPr>
          <p:spPr>
            <a:xfrm>
              <a:off x="9676343" y="7474734"/>
              <a:ext cx="732464" cy="592949"/>
            </a:xfrm>
            <a:prstGeom prst="ellipse">
              <a:avLst/>
            </a:prstGeom>
            <a:solidFill>
              <a:schemeClr val="bg2"/>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grpSp>
      <p:grpSp>
        <p:nvGrpSpPr>
          <p:cNvPr id="14" name="Group 6"/>
          <p:cNvGrpSpPr>
            <a:grpSpLocks/>
          </p:cNvGrpSpPr>
          <p:nvPr/>
        </p:nvGrpSpPr>
        <p:grpSpPr bwMode="auto">
          <a:xfrm>
            <a:off x="379413" y="1928813"/>
            <a:ext cx="9066212" cy="5251450"/>
            <a:chOff x="879895" y="2873618"/>
            <a:chExt cx="9066739" cy="5251742"/>
          </a:xfrm>
        </p:grpSpPr>
        <p:sp>
          <p:nvSpPr>
            <p:cNvPr id="12307" name="Placeholder Demo Text"/>
            <p:cNvSpPr txBox="1">
              <a:spLocks noChangeArrowheads="1"/>
            </p:cNvSpPr>
            <p:nvPr/>
          </p:nvSpPr>
          <p:spPr bwMode="auto">
            <a:xfrm>
              <a:off x="879895" y="3406119"/>
              <a:ext cx="9066739" cy="4719241"/>
            </a:xfrm>
            <a:prstGeom prst="rect">
              <a:avLst/>
            </a:prstGeom>
            <a:noFill/>
            <a:ln w="12700">
              <a:noFill/>
              <a:miter lim="400000"/>
              <a:headEnd/>
              <a:tailEnd/>
            </a:ln>
          </p:spPr>
          <p:txBody>
            <a:bodyPr lIns="50800" tIns="50800" rIns="50800" bIns="50800">
              <a:spAutoFit/>
            </a:bodyPr>
            <a:lstStyle/>
            <a:p>
              <a:pPr eaLnBrk="1"/>
              <a:r>
                <a:rPr lang="ru-RU" altLang="ru-RU" sz="7500" b="0">
                  <a:solidFill>
                    <a:schemeClr val="tx1"/>
                  </a:solidFill>
                  <a:latin typeface="Montserrat Bold"/>
                  <a:ea typeface="Montserrat Bold"/>
                  <a:cs typeface="Montserrat Bold"/>
                  <a:sym typeface="Montserrat Bold"/>
                </a:rPr>
                <a:t>МЕХАНИЗМ ВНЕДРЕНИЯ </a:t>
              </a:r>
              <a:r>
                <a:rPr lang="ru-RU" altLang="ru-RU" sz="6500" b="0">
                  <a:solidFill>
                    <a:schemeClr val="tx1"/>
                  </a:solidFill>
                  <a:latin typeface="Montserrat Bold"/>
                  <a:ea typeface="Montserrat Bold"/>
                  <a:cs typeface="Montserrat Bold"/>
                  <a:sym typeface="Montserrat Bold"/>
                </a:rPr>
                <a:t>УПРАВЛЕНЧЕСКОГО</a:t>
              </a:r>
              <a:r>
                <a:rPr lang="ru-RU" altLang="ru-RU" sz="7500" b="0">
                  <a:solidFill>
                    <a:schemeClr val="tx1"/>
                  </a:solidFill>
                  <a:latin typeface="Montserrat Bold"/>
                  <a:ea typeface="Montserrat Bold"/>
                  <a:cs typeface="Montserrat Bold"/>
                  <a:sym typeface="Montserrat Bold"/>
                </a:rPr>
                <a:t> ИНСТРУМЕНТА</a:t>
              </a:r>
            </a:p>
          </p:txBody>
        </p:sp>
        <p:grpSp>
          <p:nvGrpSpPr>
            <p:cNvPr id="15" name="Group"/>
            <p:cNvGrpSpPr>
              <a:grpSpLocks/>
            </p:cNvGrpSpPr>
            <p:nvPr/>
          </p:nvGrpSpPr>
          <p:grpSpPr bwMode="auto">
            <a:xfrm>
              <a:off x="1074467" y="2873618"/>
              <a:ext cx="4807776" cy="337335"/>
              <a:chOff x="-1414733" y="-43851"/>
              <a:chExt cx="4807775" cy="337334"/>
            </a:xfrm>
          </p:grpSpPr>
          <p:sp>
            <p:nvSpPr>
              <p:cNvPr id="713" name="Rectangle">
                <a:extLst>
                  <a:ext uri="{FF2B5EF4-FFF2-40B4-BE49-F238E27FC236}"/>
                </a:extLst>
              </p:cNvPr>
              <p:cNvSpPr/>
              <p:nvPr/>
            </p:nvSpPr>
            <p:spPr>
              <a:xfrm>
                <a:off x="-1414032" y="105382"/>
                <a:ext cx="3322830" cy="142883"/>
              </a:xfrm>
              <a:prstGeom prst="rect">
                <a:avLst/>
              </a:prstGeom>
              <a:solidFill>
                <a:srgbClr val="002060"/>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002060"/>
                  </a:solidFill>
                  <a:latin typeface="Arial Black" panose="020B0604020202020204" pitchFamily="34" charset="0"/>
                  <a:ea typeface="+mn-ea"/>
                  <a:cs typeface="Arial Black" panose="020B0604020202020204" pitchFamily="34" charset="0"/>
                  <a:sym typeface="Helvetica Neue Medium"/>
                </a:endParaRPr>
              </a:p>
            </p:txBody>
          </p:sp>
          <p:sp>
            <p:nvSpPr>
              <p:cNvPr id="714" name="Subtitle Text">
                <a:extLst>
                  <a:ext uri="{FF2B5EF4-FFF2-40B4-BE49-F238E27FC236}"/>
                </a:extLst>
              </p:cNvPr>
              <p:cNvSpPr/>
              <p:nvPr/>
            </p:nvSpPr>
            <p:spPr>
              <a:xfrm>
                <a:off x="52903" y="-43851"/>
                <a:ext cx="3340293" cy="33656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a:extLst>
            </p:spPr>
            <p:txBody>
              <a:bodyPr lIns="50800" tIns="50800" rIns="50800" bIns="50800">
                <a:spAutoFit/>
              </a:bodyPr>
              <a:lstStyle>
                <a:lvl1pPr algn="l" defTabSz="457200">
                  <a:lnSpc>
                    <a:spcPct val="120000"/>
                  </a:lnSpc>
                  <a:defRPr sz="1400" cap="all" spc="1120">
                    <a:solidFill>
                      <a:srgbClr val="242423"/>
                    </a:solidFill>
                    <a:latin typeface="Arial"/>
                    <a:ea typeface="Arial"/>
                    <a:cs typeface="Arial"/>
                    <a:sym typeface="Arial"/>
                  </a:defRPr>
                </a:lvl1pPr>
              </a:lstStyle>
              <a:p>
                <a:pPr eaLnBrk="1" fontAlgn="auto">
                  <a:spcBef>
                    <a:spcPts val="0"/>
                  </a:spcBef>
                  <a:spcAft>
                    <a:spcPts val="0"/>
                  </a:spcAft>
                  <a:defRPr/>
                </a:pPr>
                <a:endParaRPr kern="0" dirty="0">
                  <a:solidFill>
                    <a:schemeClr val="tx1"/>
                  </a:solidFill>
                </a:endParaRPr>
              </a:p>
            </p:txBody>
          </p:sp>
        </p:grpSp>
      </p:grpSp>
      <p:sp>
        <p:nvSpPr>
          <p:cNvPr id="47" name="Graphic 48">
            <a:extLst>
              <a:ext uri="{FF2B5EF4-FFF2-40B4-BE49-F238E27FC236}"/>
            </a:extLst>
          </p:cNvPr>
          <p:cNvSpPr/>
          <p:nvPr/>
        </p:nvSpPr>
        <p:spPr bwMode="auto">
          <a:xfrm>
            <a:off x="2516188" y="12342813"/>
            <a:ext cx="317500" cy="242887"/>
          </a:xfrm>
          <a:custGeom>
            <a:avLst/>
            <a:gdLst/>
            <a:ahLst/>
            <a:cxnLst>
              <a:cxn ang="0">
                <a:pos x="wd2" y="hd2"/>
              </a:cxn>
              <a:cxn ang="5400000">
                <a:pos x="wd2" y="hd2"/>
              </a:cxn>
              <a:cxn ang="10800000">
                <a:pos x="wd2" y="hd2"/>
              </a:cxn>
              <a:cxn ang="16200000">
                <a:pos x="wd2" y="hd2"/>
              </a:cxn>
            </a:cxnLst>
            <a:rect l="0" t="0" r="r" b="b"/>
            <a:pathLst>
              <a:path w="21186" h="20985" extrusionOk="0">
                <a:moveTo>
                  <a:pt x="10679" y="20063"/>
                </a:moveTo>
                <a:lnTo>
                  <a:pt x="20565" y="5375"/>
                </a:lnTo>
                <a:cubicBezTo>
                  <a:pt x="21393" y="4146"/>
                  <a:pt x="21393" y="2152"/>
                  <a:pt x="20565" y="923"/>
                </a:cubicBezTo>
                <a:cubicBezTo>
                  <a:pt x="19738" y="-307"/>
                  <a:pt x="18396" y="-307"/>
                  <a:pt x="17568" y="923"/>
                </a:cubicBezTo>
                <a:lnTo>
                  <a:pt x="9181" y="13386"/>
                </a:lnTo>
                <a:lnTo>
                  <a:pt x="3618" y="5119"/>
                </a:lnTo>
                <a:cubicBezTo>
                  <a:pt x="2790" y="3889"/>
                  <a:pt x="1448" y="3889"/>
                  <a:pt x="621" y="5119"/>
                </a:cubicBezTo>
                <a:cubicBezTo>
                  <a:pt x="-207" y="6349"/>
                  <a:pt x="-207" y="8342"/>
                  <a:pt x="621" y="9572"/>
                </a:cubicBezTo>
                <a:lnTo>
                  <a:pt x="7682" y="20063"/>
                </a:lnTo>
                <a:cubicBezTo>
                  <a:pt x="8509" y="21292"/>
                  <a:pt x="9851" y="21293"/>
                  <a:pt x="10678" y="20064"/>
                </a:cubicBezTo>
                <a:lnTo>
                  <a:pt x="10679" y="20063"/>
                </a:lnTo>
                <a:close/>
              </a:path>
            </a:pathLst>
          </a:custGeom>
          <a:solidFill>
            <a:schemeClr val="tx1"/>
          </a:solidFill>
          <a:ln w="12700" cap="flat">
            <a:noFill/>
            <a:miter lim="400000"/>
          </a:ln>
          <a:effectLst/>
        </p:spPr>
        <p:txBody>
          <a:bodyPr lIns="45719" tIns="45719" rIns="45719" bIns="45719"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grpSp>
        <p:nvGrpSpPr>
          <p:cNvPr id="16" name="Группа 17"/>
          <p:cNvGrpSpPr>
            <a:grpSpLocks/>
          </p:cNvGrpSpPr>
          <p:nvPr/>
        </p:nvGrpSpPr>
        <p:grpSpPr bwMode="auto">
          <a:xfrm>
            <a:off x="9656763" y="1974850"/>
            <a:ext cx="14503400" cy="1730375"/>
            <a:chOff x="8953427" y="1872898"/>
            <a:chExt cx="14503351" cy="1731150"/>
          </a:xfrm>
        </p:grpSpPr>
        <p:grpSp>
          <p:nvGrpSpPr>
            <p:cNvPr id="17" name="Group 1"/>
            <p:cNvGrpSpPr>
              <a:grpSpLocks/>
            </p:cNvGrpSpPr>
            <p:nvPr/>
          </p:nvGrpSpPr>
          <p:grpSpPr bwMode="auto">
            <a:xfrm>
              <a:off x="8953427" y="1872898"/>
              <a:ext cx="14503351" cy="1731150"/>
              <a:chOff x="12925699" y="3718876"/>
              <a:chExt cx="9485133" cy="1270001"/>
            </a:xfrm>
          </p:grpSpPr>
          <p:sp>
            <p:nvSpPr>
              <p:cNvPr id="68" name="Rounded Rectangle">
                <a:extLst>
                  <a:ext uri="{FF2B5EF4-FFF2-40B4-BE49-F238E27FC236}"/>
                </a:extLst>
              </p:cNvPr>
              <p:cNvSpPr/>
              <p:nvPr/>
            </p:nvSpPr>
            <p:spPr>
              <a:xfrm>
                <a:off x="12925699" y="3718876"/>
                <a:ext cx="9485133" cy="1270001"/>
              </a:xfrm>
              <a:prstGeom prst="roundRect">
                <a:avLst>
                  <a:gd name="adj" fmla="val 30239"/>
                </a:avLst>
              </a:prstGeom>
              <a:solidFill>
                <a:schemeClr val="accent1"/>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69" name="Circle">
                <a:extLst>
                  <a:ext uri="{FF2B5EF4-FFF2-40B4-BE49-F238E27FC236}"/>
                </a:extLst>
              </p:cNvPr>
              <p:cNvSpPr/>
              <p:nvPr/>
            </p:nvSpPr>
            <p:spPr>
              <a:xfrm>
                <a:off x="13303609" y="4060262"/>
                <a:ext cx="560636" cy="561597"/>
              </a:xfrm>
              <a:prstGeom prst="ellipse">
                <a:avLst/>
              </a:prstGeom>
              <a:solidFill>
                <a:schemeClr val="bg2"/>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70" name="Graphic 48">
                <a:extLst>
                  <a:ext uri="{FF2B5EF4-FFF2-40B4-BE49-F238E27FC236}"/>
                </a:extLst>
              </p:cNvPr>
              <p:cNvSpPr/>
              <p:nvPr/>
            </p:nvSpPr>
            <p:spPr>
              <a:xfrm>
                <a:off x="13469724" y="4256005"/>
                <a:ext cx="254362" cy="170110"/>
              </a:xfrm>
              <a:custGeom>
                <a:avLst/>
                <a:gdLst/>
                <a:ahLst/>
                <a:cxnLst>
                  <a:cxn ang="0">
                    <a:pos x="wd2" y="hd2"/>
                  </a:cxn>
                  <a:cxn ang="5400000">
                    <a:pos x="wd2" y="hd2"/>
                  </a:cxn>
                  <a:cxn ang="10800000">
                    <a:pos x="wd2" y="hd2"/>
                  </a:cxn>
                  <a:cxn ang="16200000">
                    <a:pos x="wd2" y="hd2"/>
                  </a:cxn>
                </a:cxnLst>
                <a:rect l="0" t="0" r="r" b="b"/>
                <a:pathLst>
                  <a:path w="21186" h="20985" extrusionOk="0">
                    <a:moveTo>
                      <a:pt x="10679" y="20063"/>
                    </a:moveTo>
                    <a:lnTo>
                      <a:pt x="20565" y="5375"/>
                    </a:lnTo>
                    <a:cubicBezTo>
                      <a:pt x="21393" y="4146"/>
                      <a:pt x="21393" y="2152"/>
                      <a:pt x="20565" y="923"/>
                    </a:cubicBezTo>
                    <a:cubicBezTo>
                      <a:pt x="19738" y="-307"/>
                      <a:pt x="18396" y="-307"/>
                      <a:pt x="17568" y="923"/>
                    </a:cubicBezTo>
                    <a:lnTo>
                      <a:pt x="9181" y="13386"/>
                    </a:lnTo>
                    <a:lnTo>
                      <a:pt x="3618" y="5119"/>
                    </a:lnTo>
                    <a:cubicBezTo>
                      <a:pt x="2790" y="3889"/>
                      <a:pt x="1448" y="3889"/>
                      <a:pt x="621" y="5119"/>
                    </a:cubicBezTo>
                    <a:cubicBezTo>
                      <a:pt x="-207" y="6349"/>
                      <a:pt x="-207" y="8342"/>
                      <a:pt x="621" y="9572"/>
                    </a:cubicBezTo>
                    <a:lnTo>
                      <a:pt x="7682" y="20063"/>
                    </a:lnTo>
                    <a:cubicBezTo>
                      <a:pt x="8509" y="21292"/>
                      <a:pt x="9851" y="21293"/>
                      <a:pt x="10678" y="20064"/>
                    </a:cubicBezTo>
                    <a:lnTo>
                      <a:pt x="10679" y="20063"/>
                    </a:lnTo>
                    <a:close/>
                  </a:path>
                </a:pathLst>
              </a:custGeom>
              <a:solidFill>
                <a:schemeClr val="tx1"/>
              </a:solidFill>
              <a:ln w="12700" cap="flat">
                <a:noFill/>
                <a:miter lim="400000"/>
              </a:ln>
              <a:effectLst/>
            </p:spPr>
            <p:txBody>
              <a:bodyPr lIns="45719" tIns="45719" rIns="45719" bIns="45719"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grpSp>
        <p:sp>
          <p:nvSpPr>
            <p:cNvPr id="12303" name="Прямоугольник 8"/>
            <p:cNvSpPr>
              <a:spLocks noChangeArrowheads="1"/>
            </p:cNvSpPr>
            <p:nvPr/>
          </p:nvSpPr>
          <p:spPr bwMode="auto">
            <a:xfrm>
              <a:off x="10679689" y="2045974"/>
              <a:ext cx="11877090" cy="1384995"/>
            </a:xfrm>
            <a:prstGeom prst="rect">
              <a:avLst/>
            </a:prstGeom>
            <a:noFill/>
            <a:ln w="9525">
              <a:noFill/>
              <a:miter lim="800000"/>
              <a:headEnd/>
              <a:tailEnd/>
            </a:ln>
          </p:spPr>
          <p:txBody>
            <a:bodyPr>
              <a:spAutoFit/>
            </a:bodyPr>
            <a:lstStyle/>
            <a:p>
              <a:pPr algn="just" eaLnBrk="1"/>
              <a:r>
                <a:rPr lang="ru-RU" altLang="ru-RU" sz="2800">
                  <a:latin typeface="Times New Roman" pitchFamily="18" charset="0"/>
                  <a:ea typeface="Calibri" pitchFamily="34" charset="0"/>
                  <a:cs typeface="Times New Roman" pitchFamily="18" charset="0"/>
                </a:rPr>
                <a:t>изучение причин низких образовательных результатов обучающихся ШНОР и изучение предметных и методических компетенций педагогических работников ШНОР</a:t>
              </a:r>
              <a:endParaRPr lang="ru-RU" altLang="ru-RU">
                <a:ea typeface="Calibri" pitchFamily="34" charset="0"/>
                <a:cs typeface="Times New Roman" pitchFamily="18" charset="0"/>
              </a:endParaRPr>
            </a:p>
          </p:txBody>
        </p:sp>
      </p:grpSp>
      <p:sp>
        <p:nvSpPr>
          <p:cNvPr id="48" name="Graphic 48">
            <a:extLst>
              <a:ext uri="{FF2B5EF4-FFF2-40B4-BE49-F238E27FC236}"/>
            </a:extLst>
          </p:cNvPr>
          <p:cNvSpPr/>
          <p:nvPr/>
        </p:nvSpPr>
        <p:spPr bwMode="auto">
          <a:xfrm>
            <a:off x="8597900" y="8247063"/>
            <a:ext cx="388938" cy="231775"/>
          </a:xfrm>
          <a:custGeom>
            <a:avLst/>
            <a:gdLst/>
            <a:ahLst/>
            <a:cxnLst>
              <a:cxn ang="0">
                <a:pos x="wd2" y="hd2"/>
              </a:cxn>
              <a:cxn ang="5400000">
                <a:pos x="wd2" y="hd2"/>
              </a:cxn>
              <a:cxn ang="10800000">
                <a:pos x="wd2" y="hd2"/>
              </a:cxn>
              <a:cxn ang="16200000">
                <a:pos x="wd2" y="hd2"/>
              </a:cxn>
            </a:cxnLst>
            <a:rect l="0" t="0" r="r" b="b"/>
            <a:pathLst>
              <a:path w="21186" h="20985" extrusionOk="0">
                <a:moveTo>
                  <a:pt x="10679" y="20063"/>
                </a:moveTo>
                <a:lnTo>
                  <a:pt x="20565" y="5375"/>
                </a:lnTo>
                <a:cubicBezTo>
                  <a:pt x="21393" y="4146"/>
                  <a:pt x="21393" y="2152"/>
                  <a:pt x="20565" y="923"/>
                </a:cubicBezTo>
                <a:cubicBezTo>
                  <a:pt x="19738" y="-307"/>
                  <a:pt x="18396" y="-307"/>
                  <a:pt x="17568" y="923"/>
                </a:cubicBezTo>
                <a:lnTo>
                  <a:pt x="9181" y="13386"/>
                </a:lnTo>
                <a:lnTo>
                  <a:pt x="3618" y="5119"/>
                </a:lnTo>
                <a:cubicBezTo>
                  <a:pt x="2790" y="3889"/>
                  <a:pt x="1448" y="3889"/>
                  <a:pt x="621" y="5119"/>
                </a:cubicBezTo>
                <a:cubicBezTo>
                  <a:pt x="-207" y="6349"/>
                  <a:pt x="-207" y="8342"/>
                  <a:pt x="621" y="9572"/>
                </a:cubicBezTo>
                <a:lnTo>
                  <a:pt x="7682" y="20063"/>
                </a:lnTo>
                <a:cubicBezTo>
                  <a:pt x="8509" y="21292"/>
                  <a:pt x="9851" y="21293"/>
                  <a:pt x="10678" y="20064"/>
                </a:cubicBezTo>
                <a:lnTo>
                  <a:pt x="10679" y="20063"/>
                </a:lnTo>
                <a:close/>
              </a:path>
            </a:pathLst>
          </a:custGeom>
          <a:solidFill>
            <a:schemeClr val="tx1"/>
          </a:solidFill>
          <a:ln w="12700" cap="flat">
            <a:noFill/>
            <a:miter lim="400000"/>
          </a:ln>
          <a:effectLst/>
        </p:spPr>
        <p:txBody>
          <a:bodyPr lIns="45719" tIns="45719" rIns="45719" bIns="45719"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Прямоугольник 52">
            <a:extLst>
              <a:ext uri="{FF2B5EF4-FFF2-40B4-BE49-F238E27FC236}"/>
            </a:extLst>
          </p:cNvPr>
          <p:cNvSpPr/>
          <p:nvPr/>
        </p:nvSpPr>
        <p:spPr>
          <a:xfrm>
            <a:off x="1293813" y="1104900"/>
            <a:ext cx="2574925" cy="1106488"/>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eaLnBrk="1" fontAlgn="auto">
              <a:spcBef>
                <a:spcPts val="0"/>
              </a:spcBef>
              <a:spcAft>
                <a:spcPts val="0"/>
              </a:spcAft>
              <a:defRPr/>
            </a:pPr>
            <a:endParaRPr lang="ru-RU" sz="7200" b="0" kern="0" dirty="0">
              <a:solidFill>
                <a:srgbClr val="FFFFFF"/>
              </a:solidFill>
              <a:sym typeface="Helvetica Neue Medium"/>
            </a:endParaRPr>
          </a:p>
        </p:txBody>
      </p:sp>
      <p:sp>
        <p:nvSpPr>
          <p:cNvPr id="13315" name="Slide Number"/>
          <p:cNvSpPr>
            <a:spLocks noGrp="1"/>
          </p:cNvSpPr>
          <p:nvPr>
            <p:ph type="sldNum" sz="quarter" idx="10"/>
          </p:nvPr>
        </p:nvSpPr>
        <p:spPr>
          <a:noFill/>
        </p:spPr>
        <p:txBody>
          <a:bodyPr/>
          <a:lstStyle/>
          <a:p>
            <a:fld id="{2DBAED94-E8E7-46D5-BDE6-DB2E6469DD04}" type="slidenum">
              <a:rPr lang="ru-RU" altLang="ru-RU" smtClean="0"/>
              <a:pPr/>
              <a:t>34</a:t>
            </a:fld>
            <a:endParaRPr lang="ru-RU" altLang="ru-RU" smtClean="0"/>
          </a:p>
        </p:txBody>
      </p:sp>
      <p:grpSp>
        <p:nvGrpSpPr>
          <p:cNvPr id="2" name="Group 2">
            <a:extLst>
              <a:ext uri="{FF2B5EF4-FFF2-40B4-BE49-F238E27FC236}"/>
            </a:extLst>
          </p:cNvPr>
          <p:cNvGrpSpPr/>
          <p:nvPr/>
        </p:nvGrpSpPr>
        <p:grpSpPr>
          <a:xfrm>
            <a:off x="362434" y="5572565"/>
            <a:ext cx="3932475" cy="5659027"/>
            <a:chOff x="1065417" y="6869835"/>
            <a:chExt cx="4062700" cy="4299375"/>
          </a:xfrm>
          <a:solidFill>
            <a:srgbClr val="F2DC4B"/>
          </a:solidFill>
        </p:grpSpPr>
        <p:sp>
          <p:nvSpPr>
            <p:cNvPr id="2626" name="Rounded Rectangle">
              <a:extLst>
                <a:ext uri="{FF2B5EF4-FFF2-40B4-BE49-F238E27FC236}"/>
              </a:extLst>
            </p:cNvPr>
            <p:cNvSpPr/>
            <p:nvPr/>
          </p:nvSpPr>
          <p:spPr>
            <a:xfrm>
              <a:off x="1065417" y="6869835"/>
              <a:ext cx="4062700" cy="4299375"/>
            </a:xfrm>
            <a:prstGeom prst="roundRect">
              <a:avLst>
                <a:gd name="adj" fmla="val 4862"/>
              </a:avLst>
            </a:prstGeom>
            <a:grpFill/>
            <a:ln w="12700">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chemeClr val="tx2"/>
                </a:solidFill>
                <a:latin typeface="Arial Black" panose="020B0604020202020204" pitchFamily="34" charset="0"/>
                <a:ea typeface="+mn-ea"/>
                <a:cs typeface="Arial Black" panose="020B0604020202020204" pitchFamily="34" charset="0"/>
                <a:sym typeface="Helvetica Neue Medium"/>
              </a:endParaRPr>
            </a:p>
          </p:txBody>
        </p:sp>
        <p:sp>
          <p:nvSpPr>
            <p:cNvPr id="2627" name="Backlog Refinement">
              <a:extLst>
                <a:ext uri="{FF2B5EF4-FFF2-40B4-BE49-F238E27FC236}"/>
              </a:extLst>
            </p:cNvPr>
            <p:cNvSpPr txBox="1"/>
            <p:nvPr/>
          </p:nvSpPr>
          <p:spPr>
            <a:xfrm>
              <a:off x="1228386" y="7558710"/>
              <a:ext cx="3899731" cy="1691366"/>
            </a:xfrm>
            <a:prstGeom prst="rect">
              <a:avLst/>
            </a:prstGeom>
            <a:grpFill/>
            <a:ln w="12700">
              <a:miter lim="400000"/>
            </a:ln>
            <a:extLst>
              <a:ext uri="{C572A759-6A51-4108-AA02-DFA0A04FC94B}"/>
            </a:extLst>
          </p:spPr>
          <p:txBody>
            <a:bodyPr lIns="50800" tIns="50800" rIns="50800" bIns="50800">
              <a:spAutoFit/>
            </a:bodyPr>
            <a:lstStyle>
              <a:lvl1pPr algn="l" defTabSz="457200">
                <a:defRPr sz="2800" b="0">
                  <a:solidFill>
                    <a:srgbClr val="242423"/>
                  </a:solidFill>
                  <a:latin typeface="Montserrat Bold"/>
                  <a:ea typeface="Montserrat Bold"/>
                  <a:cs typeface="Montserrat Bold"/>
                  <a:sym typeface="Montserrat Bold"/>
                </a:defRPr>
              </a:lvl1pPr>
            </a:lstStyle>
            <a:p>
              <a:pPr eaLnBrk="1" fontAlgn="auto">
                <a:spcBef>
                  <a:spcPts val="0"/>
                </a:spcBef>
                <a:spcAft>
                  <a:spcPts val="0"/>
                </a:spcAft>
                <a:defRPr/>
              </a:pPr>
              <a:r>
                <a:rPr lang="ru-RU" sz="2600" i="1" u="sng" kern="0" dirty="0">
                  <a:solidFill>
                    <a:schemeClr val="tx1"/>
                  </a:solidFill>
                </a:rPr>
                <a:t>КОНСУЛЬТИРОВАНИЕ</a:t>
              </a:r>
              <a:r>
                <a:rPr lang="ru-RU" sz="2600" i="1" kern="0" dirty="0">
                  <a:solidFill>
                    <a:schemeClr val="tx1"/>
                  </a:solidFill>
                </a:rPr>
                <a:t> </a:t>
              </a:r>
            </a:p>
            <a:p>
              <a:pPr algn="ctr" eaLnBrk="1" fontAlgn="auto">
                <a:spcBef>
                  <a:spcPts val="0"/>
                </a:spcBef>
                <a:spcAft>
                  <a:spcPts val="0"/>
                </a:spcAft>
                <a:defRPr/>
              </a:pPr>
              <a:r>
                <a:rPr lang="ru-RU" kern="0" dirty="0">
                  <a:solidFill>
                    <a:schemeClr val="tx1"/>
                  </a:solidFill>
                </a:rPr>
                <a:t>руководителей и педагогов ШНОР</a:t>
              </a:r>
            </a:p>
            <a:p>
              <a:pPr algn="ctr" eaLnBrk="1" fontAlgn="auto">
                <a:spcBef>
                  <a:spcPts val="0"/>
                </a:spcBef>
                <a:spcAft>
                  <a:spcPts val="0"/>
                </a:spcAft>
                <a:defRPr/>
              </a:pPr>
              <a:r>
                <a:rPr lang="ru-RU" kern="0" dirty="0">
                  <a:solidFill>
                    <a:schemeClr val="tx1"/>
                  </a:solidFill>
                </a:rPr>
                <a:t>(онлайн/оффлайн формат)</a:t>
              </a:r>
              <a:endParaRPr kern="0" dirty="0">
                <a:solidFill>
                  <a:schemeClr val="tx1"/>
                </a:solidFill>
              </a:endParaRPr>
            </a:p>
          </p:txBody>
        </p:sp>
      </p:grpSp>
      <p:sp>
        <p:nvSpPr>
          <p:cNvPr id="13317" name="Lorem ipsum dolor sit amet, consectetur adipiscing elit, sed do eiusmod tempor incididunt ut labore et dolore magna aliqua. Arcu dictum varius duis at consectetur lorem donec. Volutpat maecenas volutpat blandit aliquam. Egestas quis ipsum suspendisse ult"/>
          <p:cNvSpPr txBox="1">
            <a:spLocks noChangeArrowheads="1"/>
          </p:cNvSpPr>
          <p:nvPr/>
        </p:nvSpPr>
        <p:spPr bwMode="auto">
          <a:xfrm>
            <a:off x="1677988" y="4657725"/>
            <a:ext cx="20837525" cy="471488"/>
          </a:xfrm>
          <a:prstGeom prst="rect">
            <a:avLst/>
          </a:prstGeom>
          <a:noFill/>
          <a:ln w="12700">
            <a:noFill/>
            <a:miter lim="400000"/>
            <a:headEnd/>
            <a:tailEnd/>
          </a:ln>
        </p:spPr>
        <p:txBody>
          <a:bodyPr lIns="50800" tIns="50800" rIns="50800" bIns="50800">
            <a:spAutoFit/>
          </a:bodyPr>
          <a:lstStyle/>
          <a:p>
            <a:pPr defTabSz="457200" eaLnBrk="1">
              <a:lnSpc>
                <a:spcPct val="120000"/>
              </a:lnSpc>
            </a:pPr>
            <a:endParaRPr lang="ru-RU" altLang="ru-RU" sz="2200" b="0">
              <a:solidFill>
                <a:schemeClr val="tx2"/>
              </a:solidFill>
              <a:latin typeface="Arial" pitchFamily="34" charset="0"/>
              <a:cs typeface="Arial" pitchFamily="34" charset="0"/>
              <a:sym typeface="Arial" pitchFamily="34" charset="0"/>
            </a:endParaRPr>
          </a:p>
        </p:txBody>
      </p:sp>
      <p:grpSp>
        <p:nvGrpSpPr>
          <p:cNvPr id="3" name="Group 7"/>
          <p:cNvGrpSpPr>
            <a:grpSpLocks/>
          </p:cNvGrpSpPr>
          <p:nvPr/>
        </p:nvGrpSpPr>
        <p:grpSpPr bwMode="auto">
          <a:xfrm>
            <a:off x="1455738" y="1809750"/>
            <a:ext cx="18167350" cy="3106738"/>
            <a:chOff x="1626336" y="2432219"/>
            <a:chExt cx="18166833" cy="3106891"/>
          </a:xfrm>
        </p:grpSpPr>
        <p:sp>
          <p:nvSpPr>
            <p:cNvPr id="13349" name="Scrum Basics"/>
            <p:cNvSpPr txBox="1">
              <a:spLocks noChangeArrowheads="1"/>
            </p:cNvSpPr>
            <p:nvPr/>
          </p:nvSpPr>
          <p:spPr bwMode="auto">
            <a:xfrm>
              <a:off x="1626336" y="2974305"/>
              <a:ext cx="18166833" cy="2564805"/>
            </a:xfrm>
            <a:prstGeom prst="rect">
              <a:avLst/>
            </a:prstGeom>
            <a:noFill/>
            <a:ln w="12700">
              <a:noFill/>
              <a:miter lim="400000"/>
              <a:headEnd/>
              <a:tailEnd/>
            </a:ln>
          </p:spPr>
          <p:txBody>
            <a:bodyPr wrap="none" lIns="50800" tIns="50800" rIns="50800" bIns="50800">
              <a:spAutoFit/>
            </a:bodyPr>
            <a:lstStyle/>
            <a:p>
              <a:pPr eaLnBrk="1"/>
              <a:r>
                <a:rPr lang="ru-RU" altLang="ru-RU" sz="8000">
                  <a:solidFill>
                    <a:schemeClr val="tx1"/>
                  </a:solidFill>
                  <a:latin typeface="Montserrat Bold"/>
                  <a:ea typeface="Montserrat Bold"/>
                  <a:cs typeface="Montserrat Bold"/>
                  <a:sym typeface="Montserrat Bold"/>
                </a:rPr>
                <a:t>ИНФОРМАЦИОННОЕ СОПРОВОЖДЕНИЕ </a:t>
              </a:r>
            </a:p>
            <a:p>
              <a:pPr eaLnBrk="1"/>
              <a:r>
                <a:rPr lang="ru-RU" altLang="ru-RU" sz="8000">
                  <a:solidFill>
                    <a:schemeClr val="tx1"/>
                  </a:solidFill>
                  <a:latin typeface="Montserrat Bold"/>
                  <a:ea typeface="Montserrat Bold"/>
                  <a:cs typeface="Montserrat Bold"/>
                  <a:sym typeface="Montserrat Bold"/>
                </a:rPr>
                <a:t>РЕАЛИЗАЦИИ ПРОГРАММЫ</a:t>
              </a:r>
            </a:p>
          </p:txBody>
        </p:sp>
        <p:grpSp>
          <p:nvGrpSpPr>
            <p:cNvPr id="4" name="Group"/>
            <p:cNvGrpSpPr>
              <a:grpSpLocks/>
            </p:cNvGrpSpPr>
            <p:nvPr/>
          </p:nvGrpSpPr>
          <p:grpSpPr bwMode="auto">
            <a:xfrm>
              <a:off x="1719469" y="2432219"/>
              <a:ext cx="3393044" cy="341684"/>
              <a:chOff x="0" y="-53435"/>
              <a:chExt cx="3393042" cy="341683"/>
            </a:xfrm>
          </p:grpSpPr>
          <p:sp>
            <p:nvSpPr>
              <p:cNvPr id="2632" name="Rectangle">
                <a:extLst>
                  <a:ext uri="{FF2B5EF4-FFF2-40B4-BE49-F238E27FC236}"/>
                </a:extLst>
              </p:cNvPr>
              <p:cNvSpPr/>
              <p:nvPr/>
            </p:nvSpPr>
            <p:spPr>
              <a:xfrm>
                <a:off x="526" y="143424"/>
                <a:ext cx="3322541" cy="144470"/>
              </a:xfrm>
              <a:prstGeom prst="rect">
                <a:avLst/>
              </a:prstGeom>
              <a:solidFill>
                <a:srgbClr val="002060"/>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2633" name="Subtitle Text">
                <a:extLst>
                  <a:ext uri="{FF2B5EF4-FFF2-40B4-BE49-F238E27FC236}"/>
                </a:extLst>
              </p:cNvPr>
              <p:cNvSpPr/>
              <p:nvPr/>
            </p:nvSpPr>
            <p:spPr>
              <a:xfrm>
                <a:off x="52912" y="-53435"/>
                <a:ext cx="3340003" cy="33656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a:extLst>
            </p:spPr>
            <p:txBody>
              <a:bodyPr lIns="50800" tIns="50800" rIns="50800" bIns="50800">
                <a:spAutoFit/>
              </a:bodyPr>
              <a:lstStyle>
                <a:lvl1pPr algn="l" defTabSz="457200">
                  <a:lnSpc>
                    <a:spcPct val="120000"/>
                  </a:lnSpc>
                  <a:defRPr sz="1400" cap="all" spc="1120">
                    <a:solidFill>
                      <a:srgbClr val="242423"/>
                    </a:solidFill>
                    <a:latin typeface="Arial"/>
                    <a:ea typeface="Arial"/>
                    <a:cs typeface="Arial"/>
                    <a:sym typeface="Arial"/>
                  </a:defRPr>
                </a:lvl1pPr>
              </a:lstStyle>
              <a:p>
                <a:pPr eaLnBrk="1" fontAlgn="auto">
                  <a:spcBef>
                    <a:spcPts val="0"/>
                  </a:spcBef>
                  <a:spcAft>
                    <a:spcPts val="0"/>
                  </a:spcAft>
                  <a:defRPr/>
                </a:pPr>
                <a:endParaRPr kern="0" dirty="0">
                  <a:solidFill>
                    <a:schemeClr val="tx1"/>
                  </a:solidFill>
                </a:endParaRPr>
              </a:p>
            </p:txBody>
          </p:sp>
        </p:grpSp>
      </p:grpSp>
      <p:grpSp>
        <p:nvGrpSpPr>
          <p:cNvPr id="5" name="Group 3">
            <a:extLst>
              <a:ext uri="{FF2B5EF4-FFF2-40B4-BE49-F238E27FC236}"/>
            </a:extLst>
          </p:cNvPr>
          <p:cNvGrpSpPr/>
          <p:nvPr/>
        </p:nvGrpSpPr>
        <p:grpSpPr>
          <a:xfrm>
            <a:off x="4627876" y="5542802"/>
            <a:ext cx="3845117" cy="5650777"/>
            <a:chOff x="5539807" y="7556607"/>
            <a:chExt cx="3845117" cy="5098687"/>
          </a:xfrm>
          <a:solidFill>
            <a:srgbClr val="F2DC4B"/>
          </a:solidFill>
        </p:grpSpPr>
        <p:sp>
          <p:nvSpPr>
            <p:cNvPr id="2635" name="Rounded Rectangle">
              <a:extLst>
                <a:ext uri="{FF2B5EF4-FFF2-40B4-BE49-F238E27FC236}"/>
              </a:extLst>
            </p:cNvPr>
            <p:cNvSpPr/>
            <p:nvPr/>
          </p:nvSpPr>
          <p:spPr>
            <a:xfrm>
              <a:off x="5539807" y="7556607"/>
              <a:ext cx="3845117" cy="5098687"/>
            </a:xfrm>
            <a:prstGeom prst="roundRect">
              <a:avLst>
                <a:gd name="adj" fmla="val 4862"/>
              </a:avLst>
            </a:prstGeom>
            <a:grpFill/>
            <a:ln w="12700">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chemeClr val="tx2"/>
                </a:solidFill>
                <a:latin typeface="Arial Black" panose="020B0604020202020204" pitchFamily="34" charset="0"/>
                <a:ea typeface="+mn-ea"/>
                <a:cs typeface="Arial Black" panose="020B0604020202020204" pitchFamily="34" charset="0"/>
                <a:sym typeface="Helvetica Neue Medium"/>
              </a:endParaRPr>
            </a:p>
          </p:txBody>
        </p:sp>
        <p:sp>
          <p:nvSpPr>
            <p:cNvPr id="2636" name="Sprint…">
              <a:extLst>
                <a:ext uri="{FF2B5EF4-FFF2-40B4-BE49-F238E27FC236}"/>
              </a:extLst>
            </p:cNvPr>
            <p:cNvSpPr txBox="1"/>
            <p:nvPr/>
          </p:nvSpPr>
          <p:spPr>
            <a:xfrm>
              <a:off x="5539807" y="8307341"/>
              <a:ext cx="3809363" cy="3202880"/>
            </a:xfrm>
            <a:prstGeom prst="rect">
              <a:avLst/>
            </a:prstGeom>
            <a:grpFill/>
            <a:ln w="12700">
              <a:miter lim="400000"/>
            </a:ln>
            <a:extLst>
              <a:ext uri="{C572A759-6A51-4108-AA02-DFA0A04FC94B}"/>
            </a:extLst>
          </p:spPr>
          <p:txBody>
            <a:bodyPr lIns="50800" tIns="50800" rIns="50800" bIns="50800">
              <a:spAutoFit/>
            </a:bodyPr>
            <a:lstStyle/>
            <a:p>
              <a:pPr algn="ctr" defTabSz="457200" eaLnBrk="1" fontAlgn="auto">
                <a:spcBef>
                  <a:spcPts val="0"/>
                </a:spcBef>
                <a:spcAft>
                  <a:spcPts val="0"/>
                </a:spcAft>
                <a:defRPr sz="2800" b="0">
                  <a:solidFill>
                    <a:srgbClr val="242423"/>
                  </a:solidFill>
                  <a:latin typeface="Montserrat Bold"/>
                  <a:ea typeface="Montserrat Bold"/>
                  <a:cs typeface="Montserrat Bold"/>
                  <a:sym typeface="Montserrat Bold"/>
                </a:defRPr>
              </a:pPr>
              <a:r>
                <a:rPr lang="ru-RU" sz="2800" b="0" i="1" u="sng" kern="0" dirty="0">
                  <a:solidFill>
                    <a:schemeClr val="tx1"/>
                  </a:solidFill>
                  <a:latin typeface="Montserrat Bold"/>
                  <a:ea typeface="Montserrat Bold"/>
                  <a:cs typeface="Montserrat Bold"/>
                  <a:sym typeface="Montserrat Bold"/>
                </a:rPr>
                <a:t>ГРУППОВОЕ/</a:t>
              </a:r>
            </a:p>
            <a:p>
              <a:pPr algn="ctr" defTabSz="457200" eaLnBrk="1" fontAlgn="auto">
                <a:spcBef>
                  <a:spcPts val="0"/>
                </a:spcBef>
                <a:spcAft>
                  <a:spcPts val="0"/>
                </a:spcAft>
                <a:defRPr sz="2800" b="0">
                  <a:solidFill>
                    <a:srgbClr val="242423"/>
                  </a:solidFill>
                  <a:latin typeface="Montserrat Bold"/>
                  <a:ea typeface="Montserrat Bold"/>
                  <a:cs typeface="Montserrat Bold"/>
                  <a:sym typeface="Montserrat Bold"/>
                </a:defRPr>
              </a:pPr>
              <a:r>
                <a:rPr lang="ru-RU" sz="2800" b="0" i="1" u="sng" kern="0" dirty="0">
                  <a:solidFill>
                    <a:schemeClr val="tx1"/>
                  </a:solidFill>
                  <a:latin typeface="Montserrat Bold"/>
                  <a:ea typeface="Montserrat Bold"/>
                  <a:cs typeface="Montserrat Bold"/>
                  <a:sym typeface="Montserrat Bold"/>
                </a:rPr>
                <a:t>ИНДИВИДУАЛЬНОЕ</a:t>
              </a:r>
            </a:p>
            <a:p>
              <a:pPr algn="ctr" defTabSz="457200" eaLnBrk="1" fontAlgn="auto">
                <a:spcBef>
                  <a:spcPts val="0"/>
                </a:spcBef>
                <a:spcAft>
                  <a:spcPts val="0"/>
                </a:spcAft>
                <a:defRPr sz="2800" b="0">
                  <a:solidFill>
                    <a:srgbClr val="242423"/>
                  </a:solidFill>
                  <a:latin typeface="Montserrat Bold"/>
                  <a:ea typeface="Montserrat Bold"/>
                  <a:cs typeface="Montserrat Bold"/>
                  <a:sym typeface="Montserrat Bold"/>
                </a:defRPr>
              </a:pPr>
              <a:r>
                <a:rPr lang="ru-RU" sz="2800" b="0" kern="0" dirty="0">
                  <a:solidFill>
                    <a:schemeClr val="tx1"/>
                  </a:solidFill>
                  <a:latin typeface="Montserrat Bold"/>
                  <a:ea typeface="Montserrat Bold"/>
                  <a:cs typeface="Montserrat Bold"/>
                  <a:sym typeface="Montserrat Bold"/>
                </a:rPr>
                <a:t> информационно-библиотечное обслуживание педагогов и руководителей ШНОР в библиотеке ИПК</a:t>
              </a:r>
              <a:endParaRPr sz="2800" b="0" kern="0" dirty="0">
                <a:solidFill>
                  <a:schemeClr val="tx1"/>
                </a:solidFill>
                <a:latin typeface="Montserrat Bold"/>
                <a:ea typeface="Montserrat Bold"/>
                <a:cs typeface="Montserrat Bold"/>
                <a:sym typeface="Montserrat Bold"/>
              </a:endParaRPr>
            </a:p>
          </p:txBody>
        </p:sp>
      </p:grpSp>
      <p:grpSp>
        <p:nvGrpSpPr>
          <p:cNvPr id="6" name="Group 4">
            <a:extLst>
              <a:ext uri="{FF2B5EF4-FFF2-40B4-BE49-F238E27FC236}"/>
            </a:extLst>
          </p:cNvPr>
          <p:cNvGrpSpPr/>
          <p:nvPr/>
        </p:nvGrpSpPr>
        <p:grpSpPr>
          <a:xfrm>
            <a:off x="8615448" y="5608124"/>
            <a:ext cx="3434741" cy="5621016"/>
            <a:chOff x="10263276" y="7626686"/>
            <a:chExt cx="3434741" cy="5060676"/>
          </a:xfrm>
          <a:solidFill>
            <a:srgbClr val="F2DC4B"/>
          </a:solidFill>
        </p:grpSpPr>
        <p:sp>
          <p:nvSpPr>
            <p:cNvPr id="2639" name="Rounded Rectangle">
              <a:extLst>
                <a:ext uri="{FF2B5EF4-FFF2-40B4-BE49-F238E27FC236}"/>
              </a:extLst>
            </p:cNvPr>
            <p:cNvSpPr/>
            <p:nvPr/>
          </p:nvSpPr>
          <p:spPr>
            <a:xfrm>
              <a:off x="10263276" y="7626686"/>
              <a:ext cx="3434741" cy="5060676"/>
            </a:xfrm>
            <a:prstGeom prst="roundRect">
              <a:avLst>
                <a:gd name="adj" fmla="val 4862"/>
              </a:avLst>
            </a:prstGeom>
            <a:grpFill/>
            <a:ln w="12700">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chemeClr val="tx2"/>
                </a:solidFill>
                <a:latin typeface="Arial Black" panose="020B0604020202020204" pitchFamily="34" charset="0"/>
                <a:ea typeface="+mn-ea"/>
                <a:cs typeface="Arial Black" panose="020B0604020202020204" pitchFamily="34" charset="0"/>
                <a:sym typeface="Helvetica Neue Medium"/>
              </a:endParaRPr>
            </a:p>
          </p:txBody>
        </p:sp>
        <p:sp>
          <p:nvSpPr>
            <p:cNvPr id="2640" name="Sprint…">
              <a:extLst>
                <a:ext uri="{FF2B5EF4-FFF2-40B4-BE49-F238E27FC236}"/>
              </a:extLst>
            </p:cNvPr>
            <p:cNvSpPr txBox="1"/>
            <p:nvPr/>
          </p:nvSpPr>
          <p:spPr>
            <a:xfrm>
              <a:off x="10428734" y="8327907"/>
              <a:ext cx="3233529" cy="3971700"/>
            </a:xfrm>
            <a:prstGeom prst="rect">
              <a:avLst/>
            </a:prstGeom>
            <a:grpFill/>
            <a:ln w="12700">
              <a:miter lim="400000"/>
            </a:ln>
            <a:extLst>
              <a:ext uri="{C572A759-6A51-4108-AA02-DFA0A04FC94B}"/>
            </a:extLst>
          </p:spPr>
          <p:txBody>
            <a:bodyPr lIns="50800" tIns="50800" rIns="50800" bIns="50800">
              <a:spAutoFit/>
            </a:bodyPr>
            <a:lstStyle/>
            <a:p>
              <a:pPr algn="ctr" defTabSz="457200" eaLnBrk="1" fontAlgn="auto">
                <a:spcBef>
                  <a:spcPts val="0"/>
                </a:spcBef>
                <a:spcAft>
                  <a:spcPts val="0"/>
                </a:spcAft>
                <a:defRPr sz="2800" b="0">
                  <a:solidFill>
                    <a:srgbClr val="242423"/>
                  </a:solidFill>
                  <a:latin typeface="Montserrat Bold"/>
                  <a:ea typeface="Montserrat Bold"/>
                  <a:cs typeface="Montserrat Bold"/>
                  <a:sym typeface="Montserrat Bold"/>
                </a:defRPr>
              </a:pPr>
              <a:r>
                <a:rPr lang="ru-RU" sz="2800" b="0" i="1" u="sng" kern="0" dirty="0">
                  <a:solidFill>
                    <a:schemeClr val="tx1"/>
                  </a:solidFill>
                  <a:latin typeface="Montserrat Bold"/>
                  <a:ea typeface="Montserrat Bold"/>
                  <a:cs typeface="Montserrat Bold"/>
                  <a:sym typeface="Montserrat Bold"/>
                </a:rPr>
                <a:t>ПУБЛИКАЦИЯ ИННОВАЦИОН</a:t>
              </a:r>
            </a:p>
            <a:p>
              <a:pPr algn="ctr" defTabSz="457200" eaLnBrk="1" fontAlgn="auto">
                <a:spcBef>
                  <a:spcPts val="0"/>
                </a:spcBef>
                <a:spcAft>
                  <a:spcPts val="0"/>
                </a:spcAft>
                <a:defRPr sz="2800" b="0">
                  <a:solidFill>
                    <a:srgbClr val="242423"/>
                  </a:solidFill>
                  <a:latin typeface="Montserrat Bold"/>
                  <a:ea typeface="Montserrat Bold"/>
                  <a:cs typeface="Montserrat Bold"/>
                  <a:sym typeface="Montserrat Bold"/>
                </a:defRPr>
              </a:pPr>
              <a:r>
                <a:rPr lang="ru-RU" sz="2800" b="0" i="1" u="sng" kern="0" dirty="0">
                  <a:solidFill>
                    <a:schemeClr val="tx1"/>
                  </a:solidFill>
                  <a:latin typeface="Montserrat Bold"/>
                  <a:ea typeface="Montserrat Bold"/>
                  <a:cs typeface="Montserrat Bold"/>
                  <a:sym typeface="Montserrat Bold"/>
                </a:rPr>
                <a:t>НОГО ОПЫТА </a:t>
              </a:r>
            </a:p>
            <a:p>
              <a:pPr algn="ctr" defTabSz="457200" eaLnBrk="1" fontAlgn="auto">
                <a:spcBef>
                  <a:spcPts val="0"/>
                </a:spcBef>
                <a:spcAft>
                  <a:spcPts val="0"/>
                </a:spcAft>
                <a:defRPr sz="2800" b="0">
                  <a:solidFill>
                    <a:srgbClr val="242423"/>
                  </a:solidFill>
                  <a:latin typeface="Montserrat Bold"/>
                  <a:ea typeface="Montserrat Bold"/>
                  <a:cs typeface="Montserrat Bold"/>
                  <a:sym typeface="Montserrat Bold"/>
                </a:defRPr>
              </a:pPr>
              <a:r>
                <a:rPr lang="ru-RU" sz="2800" b="0" kern="0" dirty="0">
                  <a:solidFill>
                    <a:schemeClr val="tx1"/>
                  </a:solidFill>
                  <a:latin typeface="Montserrat Bold"/>
                  <a:ea typeface="Montserrat Bold"/>
                  <a:cs typeface="Montserrat Bold"/>
                  <a:sym typeface="Montserrat Bold"/>
                </a:rPr>
                <a:t>в региональных журналах «Практические советы учителю», «Региональная школа управления»</a:t>
              </a:r>
              <a:endParaRPr sz="2800" b="0" kern="0" dirty="0">
                <a:solidFill>
                  <a:schemeClr val="tx1"/>
                </a:solidFill>
                <a:latin typeface="Montserrat Bold"/>
                <a:ea typeface="Montserrat Bold"/>
                <a:cs typeface="Montserrat Bold"/>
                <a:sym typeface="Montserrat Bold"/>
              </a:endParaRPr>
            </a:p>
          </p:txBody>
        </p:sp>
      </p:grpSp>
      <p:grpSp>
        <p:nvGrpSpPr>
          <p:cNvPr id="7" name="Group 5">
            <a:extLst>
              <a:ext uri="{FF2B5EF4-FFF2-40B4-BE49-F238E27FC236}"/>
            </a:extLst>
          </p:cNvPr>
          <p:cNvGrpSpPr/>
          <p:nvPr/>
        </p:nvGrpSpPr>
        <p:grpSpPr>
          <a:xfrm>
            <a:off x="12190374" y="5580815"/>
            <a:ext cx="3171688" cy="5621015"/>
            <a:chOff x="14769140" y="7556607"/>
            <a:chExt cx="3839213" cy="4299375"/>
          </a:xfrm>
          <a:solidFill>
            <a:srgbClr val="F2DC4B"/>
          </a:solidFill>
        </p:grpSpPr>
        <p:sp>
          <p:nvSpPr>
            <p:cNvPr id="2643" name="Rounded Rectangle">
              <a:extLst>
                <a:ext uri="{FF2B5EF4-FFF2-40B4-BE49-F238E27FC236}"/>
              </a:extLst>
            </p:cNvPr>
            <p:cNvSpPr/>
            <p:nvPr/>
          </p:nvSpPr>
          <p:spPr>
            <a:xfrm>
              <a:off x="14769140" y="7556607"/>
              <a:ext cx="3839213" cy="4299375"/>
            </a:xfrm>
            <a:prstGeom prst="roundRect">
              <a:avLst>
                <a:gd name="adj" fmla="val 4862"/>
              </a:avLst>
            </a:prstGeom>
            <a:grpFill/>
            <a:ln w="12700">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chemeClr val="tx2"/>
                </a:solidFill>
                <a:latin typeface="Arial Black" panose="020B0604020202020204" pitchFamily="34" charset="0"/>
                <a:ea typeface="+mn-ea"/>
                <a:cs typeface="Arial Black" panose="020B0604020202020204" pitchFamily="34" charset="0"/>
                <a:sym typeface="Helvetica Neue Medium"/>
              </a:endParaRPr>
            </a:p>
          </p:txBody>
        </p:sp>
        <p:sp>
          <p:nvSpPr>
            <p:cNvPr id="2644" name="Sprint…">
              <a:extLst>
                <a:ext uri="{FF2B5EF4-FFF2-40B4-BE49-F238E27FC236}"/>
              </a:extLst>
            </p:cNvPr>
            <p:cNvSpPr txBox="1"/>
            <p:nvPr/>
          </p:nvSpPr>
          <p:spPr>
            <a:xfrm>
              <a:off x="15106881" y="8238202"/>
              <a:ext cx="3358387" cy="2055920"/>
            </a:xfrm>
            <a:prstGeom prst="rect">
              <a:avLst/>
            </a:prstGeom>
            <a:grpFill/>
            <a:ln w="12700">
              <a:miter lim="400000"/>
            </a:ln>
            <a:extLst>
              <a:ext uri="{C572A759-6A51-4108-AA02-DFA0A04FC94B}"/>
            </a:extLst>
          </p:spPr>
          <p:txBody>
            <a:bodyPr lIns="50800" tIns="50800" rIns="50800" bIns="50800">
              <a:spAutoFit/>
            </a:bodyPr>
            <a:lstStyle/>
            <a:p>
              <a:pPr algn="ctr" defTabSz="457200" eaLnBrk="1" fontAlgn="auto">
                <a:spcBef>
                  <a:spcPts val="0"/>
                </a:spcBef>
                <a:spcAft>
                  <a:spcPts val="0"/>
                </a:spcAft>
                <a:defRPr sz="2800" b="0">
                  <a:solidFill>
                    <a:srgbClr val="242423"/>
                  </a:solidFill>
                  <a:latin typeface="Montserrat Bold"/>
                  <a:ea typeface="Montserrat Bold"/>
                  <a:cs typeface="Montserrat Bold"/>
                  <a:sym typeface="Montserrat Bold"/>
                </a:defRPr>
              </a:pPr>
              <a:r>
                <a:rPr lang="ru-RU" sz="2800" b="0" i="1" u="sng" kern="0" dirty="0">
                  <a:solidFill>
                    <a:schemeClr val="tx1"/>
                  </a:solidFill>
                  <a:latin typeface="Montserrat Bold"/>
                  <a:ea typeface="Montserrat Bold"/>
                  <a:cs typeface="Montserrat Bold"/>
                  <a:sym typeface="Montserrat Bold"/>
                </a:rPr>
                <a:t>СЕТЕВОЕ СООБЩЕСТВО «ШНОР»</a:t>
              </a:r>
            </a:p>
            <a:p>
              <a:pPr algn="ctr" defTabSz="457200" eaLnBrk="1" fontAlgn="auto">
                <a:spcBef>
                  <a:spcPts val="0"/>
                </a:spcBef>
                <a:spcAft>
                  <a:spcPts val="0"/>
                </a:spcAft>
                <a:defRPr sz="2800" b="0">
                  <a:solidFill>
                    <a:srgbClr val="242423"/>
                  </a:solidFill>
                  <a:latin typeface="Montserrat Bold"/>
                  <a:ea typeface="Montserrat Bold"/>
                  <a:cs typeface="Montserrat Bold"/>
                  <a:sym typeface="Montserrat Bold"/>
                </a:defRPr>
              </a:pPr>
              <a:r>
                <a:rPr lang="ru-RU" sz="2800" b="0" kern="0" dirty="0">
                  <a:solidFill>
                    <a:schemeClr val="tx1"/>
                  </a:solidFill>
                  <a:latin typeface="Montserrat Bold"/>
                  <a:ea typeface="Montserrat Bold"/>
                  <a:cs typeface="Montserrat Bold"/>
                  <a:sym typeface="Montserrat Bold"/>
                </a:rPr>
                <a:t>участники – школы проекта «500+»</a:t>
              </a:r>
              <a:endParaRPr sz="2800" b="0" kern="0" dirty="0">
                <a:solidFill>
                  <a:schemeClr val="tx1"/>
                </a:solidFill>
                <a:latin typeface="Montserrat Bold"/>
                <a:ea typeface="Montserrat Bold"/>
                <a:cs typeface="Montserrat Bold"/>
                <a:sym typeface="Montserrat Bold"/>
              </a:endParaRPr>
            </a:p>
          </p:txBody>
        </p:sp>
      </p:grpSp>
      <p:grpSp>
        <p:nvGrpSpPr>
          <p:cNvPr id="8" name="Group 6">
            <a:extLst>
              <a:ext uri="{FF2B5EF4-FFF2-40B4-BE49-F238E27FC236}"/>
            </a:extLst>
          </p:cNvPr>
          <p:cNvGrpSpPr/>
          <p:nvPr/>
        </p:nvGrpSpPr>
        <p:grpSpPr>
          <a:xfrm>
            <a:off x="15483572" y="5572564"/>
            <a:ext cx="3490276" cy="5621015"/>
            <a:chOff x="18806590" y="8757542"/>
            <a:chExt cx="4157579" cy="4299375"/>
          </a:xfrm>
          <a:solidFill>
            <a:srgbClr val="F2DC4B"/>
          </a:solidFill>
        </p:grpSpPr>
        <p:sp>
          <p:nvSpPr>
            <p:cNvPr id="2647" name="Rounded Rectangle">
              <a:extLst>
                <a:ext uri="{FF2B5EF4-FFF2-40B4-BE49-F238E27FC236}"/>
              </a:extLst>
            </p:cNvPr>
            <p:cNvSpPr/>
            <p:nvPr/>
          </p:nvSpPr>
          <p:spPr>
            <a:xfrm>
              <a:off x="18806590" y="8757542"/>
              <a:ext cx="4157579" cy="4299375"/>
            </a:xfrm>
            <a:prstGeom prst="roundRect">
              <a:avLst>
                <a:gd name="adj" fmla="val 4862"/>
              </a:avLst>
            </a:prstGeom>
            <a:grpFill/>
            <a:ln w="12700">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chemeClr val="tx2"/>
                </a:solidFill>
                <a:latin typeface="Arial Black" panose="020B0604020202020204" pitchFamily="34" charset="0"/>
                <a:ea typeface="+mn-ea"/>
                <a:cs typeface="Arial Black" panose="020B0604020202020204" pitchFamily="34" charset="0"/>
                <a:sym typeface="Helvetica Neue Medium"/>
              </a:endParaRPr>
            </a:p>
          </p:txBody>
        </p:sp>
        <p:sp>
          <p:nvSpPr>
            <p:cNvPr id="2648" name="Daily…">
              <a:extLst>
                <a:ext uri="{FF2B5EF4-FFF2-40B4-BE49-F238E27FC236}"/>
              </a:extLst>
            </p:cNvPr>
            <p:cNvSpPr txBox="1"/>
            <p:nvPr/>
          </p:nvSpPr>
          <p:spPr>
            <a:xfrm>
              <a:off x="19557687" y="9453673"/>
              <a:ext cx="2578506" cy="408045"/>
            </a:xfrm>
            <a:prstGeom prst="rect">
              <a:avLst/>
            </a:prstGeom>
            <a:grpFill/>
            <a:ln w="12700">
              <a:miter lim="400000"/>
            </a:ln>
            <a:extLst>
              <a:ext uri="{C572A759-6A51-4108-AA02-DFA0A04FC94B}"/>
            </a:extLst>
          </p:spPr>
          <p:txBody>
            <a:bodyPr lIns="50800" tIns="50800" rIns="50800" bIns="50800">
              <a:spAutoFit/>
            </a:bodyPr>
            <a:lstStyle/>
            <a:p>
              <a:pPr algn="ctr" defTabSz="457200" eaLnBrk="1" fontAlgn="auto">
                <a:spcBef>
                  <a:spcPts val="0"/>
                </a:spcBef>
                <a:spcAft>
                  <a:spcPts val="0"/>
                </a:spcAft>
                <a:defRPr sz="2800" b="0">
                  <a:solidFill>
                    <a:srgbClr val="242423"/>
                  </a:solidFill>
                  <a:latin typeface="Montserrat Bold"/>
                  <a:ea typeface="Montserrat Bold"/>
                  <a:cs typeface="Montserrat Bold"/>
                  <a:sym typeface="Montserrat Bold"/>
                </a:defRPr>
              </a:pPr>
              <a:r>
                <a:rPr lang="ru-RU" sz="2800" b="0" i="1" u="sng" kern="0" dirty="0">
                  <a:solidFill>
                    <a:schemeClr val="tx1"/>
                  </a:solidFill>
                  <a:latin typeface="Montserrat Bold"/>
                  <a:ea typeface="Montserrat Bold"/>
                  <a:cs typeface="Montserrat Bold"/>
                  <a:sym typeface="Montserrat Bold"/>
                </a:rPr>
                <a:t>САЙТ ИПК </a:t>
              </a:r>
              <a:endParaRPr sz="2800" b="0" i="1" u="sng" kern="0" dirty="0">
                <a:solidFill>
                  <a:schemeClr val="tx1"/>
                </a:solidFill>
                <a:latin typeface="Montserrat Bold"/>
                <a:ea typeface="Montserrat Bold"/>
                <a:cs typeface="Montserrat Bold"/>
                <a:sym typeface="Montserrat Bold"/>
              </a:endParaRPr>
            </a:p>
          </p:txBody>
        </p:sp>
      </p:grpSp>
      <p:grpSp>
        <p:nvGrpSpPr>
          <p:cNvPr id="9" name="Group 1"/>
          <p:cNvGrpSpPr>
            <a:grpSpLocks/>
          </p:cNvGrpSpPr>
          <p:nvPr/>
        </p:nvGrpSpPr>
        <p:grpSpPr bwMode="auto">
          <a:xfrm>
            <a:off x="1041400" y="4881563"/>
            <a:ext cx="15473363" cy="1362075"/>
            <a:chOff x="1703450" y="6600791"/>
            <a:chExt cx="16075501" cy="1362257"/>
          </a:xfrm>
        </p:grpSpPr>
        <p:sp>
          <p:nvSpPr>
            <p:cNvPr id="13335" name="Line"/>
            <p:cNvSpPr>
              <a:spLocks noChangeShapeType="1"/>
            </p:cNvSpPr>
            <p:nvPr/>
          </p:nvSpPr>
          <p:spPr bwMode="auto">
            <a:xfrm>
              <a:off x="2072253" y="6601865"/>
              <a:ext cx="8371" cy="497051"/>
            </a:xfrm>
            <a:prstGeom prst="line">
              <a:avLst/>
            </a:prstGeom>
            <a:noFill/>
            <a:ln w="25400">
              <a:solidFill>
                <a:schemeClr val="tx2"/>
              </a:solidFill>
              <a:miter lim="400000"/>
              <a:headEnd/>
              <a:tailEnd/>
            </a:ln>
          </p:spPr>
          <p:txBody>
            <a:bodyPr lIns="50800" tIns="50800" rIns="50800" bIns="50800" anchor="ctr"/>
            <a:lstStyle/>
            <a:p>
              <a:endParaRPr lang="ru-RU"/>
            </a:p>
          </p:txBody>
        </p:sp>
        <p:sp>
          <p:nvSpPr>
            <p:cNvPr id="13336" name="Line"/>
            <p:cNvSpPr>
              <a:spLocks noChangeShapeType="1"/>
            </p:cNvSpPr>
            <p:nvPr/>
          </p:nvSpPr>
          <p:spPr bwMode="auto">
            <a:xfrm>
              <a:off x="5861071" y="6601866"/>
              <a:ext cx="0" cy="595072"/>
            </a:xfrm>
            <a:prstGeom prst="line">
              <a:avLst/>
            </a:prstGeom>
            <a:noFill/>
            <a:ln w="25400">
              <a:solidFill>
                <a:schemeClr val="tx2"/>
              </a:solidFill>
              <a:miter lim="400000"/>
              <a:headEnd/>
              <a:tailEnd/>
            </a:ln>
          </p:spPr>
          <p:txBody>
            <a:bodyPr lIns="50800" tIns="50800" rIns="50800" bIns="50800" anchor="ctr"/>
            <a:lstStyle/>
            <a:p>
              <a:endParaRPr lang="ru-RU"/>
            </a:p>
          </p:txBody>
        </p:sp>
        <p:sp>
          <p:nvSpPr>
            <p:cNvPr id="13337" name="Line"/>
            <p:cNvSpPr>
              <a:spLocks noChangeArrowheads="1"/>
            </p:cNvSpPr>
            <p:nvPr/>
          </p:nvSpPr>
          <p:spPr bwMode="auto">
            <a:xfrm>
              <a:off x="2039058" y="6613699"/>
              <a:ext cx="15323778" cy="66552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21600" y="0"/>
                  </a:lnTo>
                  <a:lnTo>
                    <a:pt x="21600" y="21600"/>
                  </a:lnTo>
                </a:path>
              </a:pathLst>
            </a:custGeom>
            <a:noFill/>
            <a:ln w="25400">
              <a:solidFill>
                <a:schemeClr val="tx2"/>
              </a:solidFill>
              <a:miter lim="400000"/>
              <a:headEnd/>
              <a:tailEnd/>
            </a:ln>
          </p:spPr>
          <p:txBody>
            <a:bodyPr lIns="50800" tIns="50800" rIns="50800" bIns="50800" anchor="ctr"/>
            <a:lstStyle/>
            <a:p>
              <a:endParaRPr lang="ru-RU"/>
            </a:p>
          </p:txBody>
        </p:sp>
        <p:sp>
          <p:nvSpPr>
            <p:cNvPr id="13338" name="Line"/>
            <p:cNvSpPr>
              <a:spLocks noChangeShapeType="1"/>
            </p:cNvSpPr>
            <p:nvPr/>
          </p:nvSpPr>
          <p:spPr bwMode="auto">
            <a:xfrm>
              <a:off x="10002008" y="6600791"/>
              <a:ext cx="0" cy="595072"/>
            </a:xfrm>
            <a:prstGeom prst="line">
              <a:avLst/>
            </a:prstGeom>
            <a:noFill/>
            <a:ln w="25400">
              <a:solidFill>
                <a:schemeClr val="tx2"/>
              </a:solidFill>
              <a:miter lim="400000"/>
              <a:headEnd/>
              <a:tailEnd/>
            </a:ln>
          </p:spPr>
          <p:txBody>
            <a:bodyPr lIns="50800" tIns="50800" rIns="50800" bIns="50800" anchor="ctr"/>
            <a:lstStyle/>
            <a:p>
              <a:endParaRPr lang="ru-RU"/>
            </a:p>
          </p:txBody>
        </p:sp>
        <p:sp>
          <p:nvSpPr>
            <p:cNvPr id="13339" name="Line"/>
            <p:cNvSpPr>
              <a:spLocks noChangeShapeType="1"/>
            </p:cNvSpPr>
            <p:nvPr/>
          </p:nvSpPr>
          <p:spPr bwMode="auto">
            <a:xfrm>
              <a:off x="13769436" y="6635494"/>
              <a:ext cx="0" cy="595071"/>
            </a:xfrm>
            <a:prstGeom prst="line">
              <a:avLst/>
            </a:prstGeom>
            <a:noFill/>
            <a:ln w="25400">
              <a:solidFill>
                <a:schemeClr val="tx2"/>
              </a:solidFill>
              <a:miter lim="400000"/>
              <a:headEnd/>
              <a:tailEnd/>
            </a:ln>
          </p:spPr>
          <p:txBody>
            <a:bodyPr lIns="50800" tIns="50800" rIns="50800" bIns="50800" anchor="ctr"/>
            <a:lstStyle/>
            <a:p>
              <a:endParaRPr lang="ru-RU"/>
            </a:p>
          </p:txBody>
        </p:sp>
        <p:sp>
          <p:nvSpPr>
            <p:cNvPr id="2629" name="Circle">
              <a:extLst>
                <a:ext uri="{FF2B5EF4-FFF2-40B4-BE49-F238E27FC236}"/>
              </a:extLst>
            </p:cNvPr>
            <p:cNvSpPr/>
            <p:nvPr/>
          </p:nvSpPr>
          <p:spPr>
            <a:xfrm>
              <a:off x="1703450" y="7146964"/>
              <a:ext cx="793303" cy="793856"/>
            </a:xfrm>
            <a:prstGeom prst="ellipse">
              <a:avLst/>
            </a:prstGeom>
            <a:solidFill>
              <a:schemeClr val="tx1"/>
            </a:solidFill>
            <a:ln w="12700">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2638" name="Circle">
              <a:extLst>
                <a:ext uri="{FF2B5EF4-FFF2-40B4-BE49-F238E27FC236}"/>
              </a:extLst>
            </p:cNvPr>
            <p:cNvSpPr/>
            <p:nvPr/>
          </p:nvSpPr>
          <p:spPr>
            <a:xfrm>
              <a:off x="5429167" y="7070754"/>
              <a:ext cx="794951" cy="792268"/>
            </a:xfrm>
            <a:prstGeom prst="ellipse">
              <a:avLst/>
            </a:prstGeom>
            <a:solidFill>
              <a:schemeClr val="tx1"/>
            </a:solidFill>
            <a:ln w="12700">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2642" name="Circle">
              <a:extLst>
                <a:ext uri="{FF2B5EF4-FFF2-40B4-BE49-F238E27FC236}"/>
              </a:extLst>
            </p:cNvPr>
            <p:cNvSpPr/>
            <p:nvPr/>
          </p:nvSpPr>
          <p:spPr>
            <a:xfrm>
              <a:off x="9605135" y="6991368"/>
              <a:ext cx="793302" cy="793856"/>
            </a:xfrm>
            <a:prstGeom prst="ellipse">
              <a:avLst/>
            </a:prstGeom>
            <a:solidFill>
              <a:schemeClr val="tx1"/>
            </a:solidFill>
            <a:ln w="12700">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2646" name="Circle">
              <a:extLst>
                <a:ext uri="{FF2B5EF4-FFF2-40B4-BE49-F238E27FC236}"/>
              </a:extLst>
            </p:cNvPr>
            <p:cNvSpPr/>
            <p:nvPr/>
          </p:nvSpPr>
          <p:spPr>
            <a:xfrm>
              <a:off x="13447950" y="7080280"/>
              <a:ext cx="793302" cy="793856"/>
            </a:xfrm>
            <a:prstGeom prst="ellipse">
              <a:avLst/>
            </a:prstGeom>
            <a:solidFill>
              <a:schemeClr val="tx1"/>
            </a:solidFill>
            <a:ln w="12700">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2650" name="Circle">
              <a:extLst>
                <a:ext uri="{FF2B5EF4-FFF2-40B4-BE49-F238E27FC236}"/>
              </a:extLst>
            </p:cNvPr>
            <p:cNvSpPr/>
            <p:nvPr/>
          </p:nvSpPr>
          <p:spPr>
            <a:xfrm>
              <a:off x="16985648" y="7169192"/>
              <a:ext cx="793303" cy="793856"/>
            </a:xfrm>
            <a:prstGeom prst="ellipse">
              <a:avLst/>
            </a:prstGeom>
            <a:solidFill>
              <a:schemeClr val="tx1"/>
            </a:solidFill>
            <a:ln w="12700">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2651" name="Graphic 154">
              <a:extLst>
                <a:ext uri="{FF2B5EF4-FFF2-40B4-BE49-F238E27FC236}"/>
              </a:extLst>
            </p:cNvPr>
            <p:cNvSpPr/>
            <p:nvPr/>
          </p:nvSpPr>
          <p:spPr>
            <a:xfrm>
              <a:off x="1935999" y="7326375"/>
              <a:ext cx="357893" cy="358823"/>
            </a:xfrm>
            <a:custGeom>
              <a:avLst/>
              <a:gdLst/>
              <a:ahLst/>
              <a:cxnLst>
                <a:cxn ang="0">
                  <a:pos x="wd2" y="hd2"/>
                </a:cxn>
                <a:cxn ang="5400000">
                  <a:pos x="wd2" y="hd2"/>
                </a:cxn>
                <a:cxn ang="10800000">
                  <a:pos x="wd2" y="hd2"/>
                </a:cxn>
                <a:cxn ang="16200000">
                  <a:pos x="wd2" y="hd2"/>
                </a:cxn>
              </a:cxnLst>
              <a:rect l="0" t="0" r="r" b="b"/>
              <a:pathLst>
                <a:path w="21600" h="21600" extrusionOk="0">
                  <a:moveTo>
                    <a:pt x="19508" y="15520"/>
                  </a:moveTo>
                  <a:lnTo>
                    <a:pt x="16813" y="14295"/>
                  </a:lnTo>
                  <a:cubicBezTo>
                    <a:pt x="16569" y="14185"/>
                    <a:pt x="16360" y="14011"/>
                    <a:pt x="16205" y="13793"/>
                  </a:cubicBezTo>
                  <a:cubicBezTo>
                    <a:pt x="16104" y="13649"/>
                    <a:pt x="16095" y="13459"/>
                    <a:pt x="16182" y="13306"/>
                  </a:cubicBezTo>
                  <a:cubicBezTo>
                    <a:pt x="16815" y="12208"/>
                    <a:pt x="17147" y="10964"/>
                    <a:pt x="17145" y="9697"/>
                  </a:cubicBezTo>
                  <a:cubicBezTo>
                    <a:pt x="17145" y="6723"/>
                    <a:pt x="15545" y="4725"/>
                    <a:pt x="13163" y="4725"/>
                  </a:cubicBezTo>
                  <a:cubicBezTo>
                    <a:pt x="12911" y="4726"/>
                    <a:pt x="12661" y="4751"/>
                    <a:pt x="12414" y="4799"/>
                  </a:cubicBezTo>
                  <a:cubicBezTo>
                    <a:pt x="12353" y="1922"/>
                    <a:pt x="10772" y="0"/>
                    <a:pt x="8438" y="0"/>
                  </a:cubicBezTo>
                  <a:cubicBezTo>
                    <a:pt x="6055" y="0"/>
                    <a:pt x="4455" y="1998"/>
                    <a:pt x="4455" y="4972"/>
                  </a:cubicBezTo>
                  <a:cubicBezTo>
                    <a:pt x="4453" y="6238"/>
                    <a:pt x="4784" y="7483"/>
                    <a:pt x="5416" y="8580"/>
                  </a:cubicBezTo>
                  <a:cubicBezTo>
                    <a:pt x="5503" y="8734"/>
                    <a:pt x="5494" y="8923"/>
                    <a:pt x="5393" y="9068"/>
                  </a:cubicBezTo>
                  <a:cubicBezTo>
                    <a:pt x="5238" y="9286"/>
                    <a:pt x="5028" y="9459"/>
                    <a:pt x="4785" y="9570"/>
                  </a:cubicBezTo>
                  <a:lnTo>
                    <a:pt x="2093" y="10795"/>
                  </a:lnTo>
                  <a:cubicBezTo>
                    <a:pt x="820" y="11375"/>
                    <a:pt x="2" y="12645"/>
                    <a:pt x="0" y="14043"/>
                  </a:cubicBezTo>
                  <a:lnTo>
                    <a:pt x="0" y="14872"/>
                  </a:lnTo>
                  <a:cubicBezTo>
                    <a:pt x="0" y="16100"/>
                    <a:pt x="1553" y="16392"/>
                    <a:pt x="3282" y="16606"/>
                  </a:cubicBezTo>
                  <a:cubicBezTo>
                    <a:pt x="3323" y="16610"/>
                    <a:pt x="3365" y="16613"/>
                    <a:pt x="3407" y="16613"/>
                  </a:cubicBezTo>
                  <a:cubicBezTo>
                    <a:pt x="3966" y="16610"/>
                    <a:pt x="4417" y="16155"/>
                    <a:pt x="4414" y="15596"/>
                  </a:cubicBezTo>
                  <a:cubicBezTo>
                    <a:pt x="4412" y="15088"/>
                    <a:pt x="4033" y="14660"/>
                    <a:pt x="3530" y="14596"/>
                  </a:cubicBezTo>
                  <a:cubicBezTo>
                    <a:pt x="3023" y="14542"/>
                    <a:pt x="2520" y="14453"/>
                    <a:pt x="2025" y="14330"/>
                  </a:cubicBezTo>
                  <a:lnTo>
                    <a:pt x="2025" y="14043"/>
                  </a:lnTo>
                  <a:cubicBezTo>
                    <a:pt x="2026" y="13438"/>
                    <a:pt x="2379" y="12889"/>
                    <a:pt x="2930" y="12638"/>
                  </a:cubicBezTo>
                  <a:lnTo>
                    <a:pt x="5630" y="11413"/>
                  </a:lnTo>
                  <a:cubicBezTo>
                    <a:pt x="6200" y="11153"/>
                    <a:pt x="6691" y="10745"/>
                    <a:pt x="7052" y="10232"/>
                  </a:cubicBezTo>
                  <a:cubicBezTo>
                    <a:pt x="7621" y="9429"/>
                    <a:pt x="7659" y="8365"/>
                    <a:pt x="7147" y="7524"/>
                  </a:cubicBezTo>
                  <a:cubicBezTo>
                    <a:pt x="6708" y="6745"/>
                    <a:pt x="6478" y="5866"/>
                    <a:pt x="6480" y="4972"/>
                  </a:cubicBezTo>
                  <a:cubicBezTo>
                    <a:pt x="6480" y="4480"/>
                    <a:pt x="6575" y="2025"/>
                    <a:pt x="8438" y="2025"/>
                  </a:cubicBezTo>
                  <a:cubicBezTo>
                    <a:pt x="10301" y="2025"/>
                    <a:pt x="10395" y="4480"/>
                    <a:pt x="10395" y="4972"/>
                  </a:cubicBezTo>
                  <a:cubicBezTo>
                    <a:pt x="10391" y="5360"/>
                    <a:pt x="10346" y="5746"/>
                    <a:pt x="10260" y="6124"/>
                  </a:cubicBezTo>
                  <a:cubicBezTo>
                    <a:pt x="9511" y="7160"/>
                    <a:pt x="9130" y="8419"/>
                    <a:pt x="9180" y="9697"/>
                  </a:cubicBezTo>
                  <a:cubicBezTo>
                    <a:pt x="9178" y="10963"/>
                    <a:pt x="9509" y="12208"/>
                    <a:pt x="10141" y="13305"/>
                  </a:cubicBezTo>
                  <a:cubicBezTo>
                    <a:pt x="10228" y="13459"/>
                    <a:pt x="10219" y="13648"/>
                    <a:pt x="10118" y="13793"/>
                  </a:cubicBezTo>
                  <a:cubicBezTo>
                    <a:pt x="9963" y="14011"/>
                    <a:pt x="9753" y="14184"/>
                    <a:pt x="9510" y="14295"/>
                  </a:cubicBezTo>
                  <a:lnTo>
                    <a:pt x="6818" y="15520"/>
                  </a:lnTo>
                  <a:cubicBezTo>
                    <a:pt x="5545" y="16100"/>
                    <a:pt x="4727" y="17370"/>
                    <a:pt x="4725" y="18768"/>
                  </a:cubicBezTo>
                  <a:lnTo>
                    <a:pt x="4725" y="19597"/>
                  </a:lnTo>
                  <a:cubicBezTo>
                    <a:pt x="4725" y="20297"/>
                    <a:pt x="4725" y="21600"/>
                    <a:pt x="13163" y="21600"/>
                  </a:cubicBezTo>
                  <a:cubicBezTo>
                    <a:pt x="21600" y="21600"/>
                    <a:pt x="21600" y="20297"/>
                    <a:pt x="21600" y="19597"/>
                  </a:cubicBezTo>
                  <a:lnTo>
                    <a:pt x="21600" y="18768"/>
                  </a:lnTo>
                  <a:cubicBezTo>
                    <a:pt x="21598" y="17370"/>
                    <a:pt x="20780" y="16100"/>
                    <a:pt x="19508" y="15520"/>
                  </a:cubicBezTo>
                  <a:close/>
                  <a:moveTo>
                    <a:pt x="19575" y="19060"/>
                  </a:moveTo>
                  <a:cubicBezTo>
                    <a:pt x="17463" y="19464"/>
                    <a:pt x="15312" y="19637"/>
                    <a:pt x="13163" y="19575"/>
                  </a:cubicBezTo>
                  <a:cubicBezTo>
                    <a:pt x="11013" y="19637"/>
                    <a:pt x="8862" y="19464"/>
                    <a:pt x="6750" y="19060"/>
                  </a:cubicBezTo>
                  <a:lnTo>
                    <a:pt x="6750" y="18768"/>
                  </a:lnTo>
                  <a:cubicBezTo>
                    <a:pt x="6751" y="18163"/>
                    <a:pt x="7104" y="17614"/>
                    <a:pt x="7655" y="17363"/>
                  </a:cubicBezTo>
                  <a:lnTo>
                    <a:pt x="10355" y="16138"/>
                  </a:lnTo>
                  <a:cubicBezTo>
                    <a:pt x="10925" y="15878"/>
                    <a:pt x="11416" y="15470"/>
                    <a:pt x="11777" y="14957"/>
                  </a:cubicBezTo>
                  <a:cubicBezTo>
                    <a:pt x="12346" y="14154"/>
                    <a:pt x="12384" y="13090"/>
                    <a:pt x="11872" y="12249"/>
                  </a:cubicBezTo>
                  <a:cubicBezTo>
                    <a:pt x="11434" y="11470"/>
                    <a:pt x="11205" y="10591"/>
                    <a:pt x="11208" y="9697"/>
                  </a:cubicBezTo>
                  <a:cubicBezTo>
                    <a:pt x="11208" y="9205"/>
                    <a:pt x="11303" y="6750"/>
                    <a:pt x="13166" y="6750"/>
                  </a:cubicBezTo>
                  <a:cubicBezTo>
                    <a:pt x="15029" y="6750"/>
                    <a:pt x="15123" y="9205"/>
                    <a:pt x="15123" y="9697"/>
                  </a:cubicBezTo>
                  <a:cubicBezTo>
                    <a:pt x="15126" y="10591"/>
                    <a:pt x="14898" y="11470"/>
                    <a:pt x="14460" y="12249"/>
                  </a:cubicBezTo>
                  <a:cubicBezTo>
                    <a:pt x="13948" y="13090"/>
                    <a:pt x="13986" y="14154"/>
                    <a:pt x="14555" y="14957"/>
                  </a:cubicBezTo>
                  <a:cubicBezTo>
                    <a:pt x="14916" y="15471"/>
                    <a:pt x="15408" y="15878"/>
                    <a:pt x="15979" y="16138"/>
                  </a:cubicBezTo>
                  <a:lnTo>
                    <a:pt x="18674" y="17363"/>
                  </a:lnTo>
                  <a:cubicBezTo>
                    <a:pt x="19223" y="17615"/>
                    <a:pt x="19575" y="18164"/>
                    <a:pt x="19575" y="18768"/>
                  </a:cubicBezTo>
                  <a:close/>
                </a:path>
              </a:pathLst>
            </a:custGeom>
            <a:solidFill>
              <a:schemeClr val="bg2"/>
            </a:solidFill>
            <a:ln w="12700">
              <a:miter lim="400000"/>
            </a:ln>
          </p:spPr>
          <p:txBody>
            <a:bodyPr lIns="45719" rIns="45719"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2652" name="Graphic 58">
              <a:extLst>
                <a:ext uri="{FF2B5EF4-FFF2-40B4-BE49-F238E27FC236}"/>
              </a:extLst>
            </p:cNvPr>
            <p:cNvSpPr/>
            <p:nvPr/>
          </p:nvSpPr>
          <p:spPr>
            <a:xfrm>
              <a:off x="17195107" y="7388296"/>
              <a:ext cx="334803" cy="325480"/>
            </a:xfrm>
            <a:custGeom>
              <a:avLst/>
              <a:gdLst/>
              <a:ahLst/>
              <a:cxnLst>
                <a:cxn ang="0">
                  <a:pos x="wd2" y="hd2"/>
                </a:cxn>
                <a:cxn ang="5400000">
                  <a:pos x="wd2" y="hd2"/>
                </a:cxn>
                <a:cxn ang="10800000">
                  <a:pos x="wd2" y="hd2"/>
                </a:cxn>
                <a:cxn ang="16200000">
                  <a:pos x="wd2" y="hd2"/>
                </a:cxn>
              </a:cxnLst>
              <a:rect l="0" t="0" r="r" b="b"/>
              <a:pathLst>
                <a:path w="19948" h="20338" extrusionOk="0">
                  <a:moveTo>
                    <a:pt x="11486" y="104"/>
                  </a:moveTo>
                  <a:cubicBezTo>
                    <a:pt x="10939" y="26"/>
                    <a:pt x="10436" y="428"/>
                    <a:pt x="10361" y="1004"/>
                  </a:cubicBezTo>
                  <a:cubicBezTo>
                    <a:pt x="10287" y="1579"/>
                    <a:pt x="10670" y="2109"/>
                    <a:pt x="11216" y="2187"/>
                  </a:cubicBezTo>
                  <a:cubicBezTo>
                    <a:pt x="11224" y="2188"/>
                    <a:pt x="11232" y="2189"/>
                    <a:pt x="11240" y="2190"/>
                  </a:cubicBezTo>
                  <a:cubicBezTo>
                    <a:pt x="15448" y="2736"/>
                    <a:pt x="18437" y="6766"/>
                    <a:pt x="17918" y="11191"/>
                  </a:cubicBezTo>
                  <a:cubicBezTo>
                    <a:pt x="17398" y="15616"/>
                    <a:pt x="13566" y="18760"/>
                    <a:pt x="9359" y="18213"/>
                  </a:cubicBezTo>
                  <a:cubicBezTo>
                    <a:pt x="5152" y="17667"/>
                    <a:pt x="2162" y="13637"/>
                    <a:pt x="2682" y="9213"/>
                  </a:cubicBezTo>
                  <a:cubicBezTo>
                    <a:pt x="2940" y="7017"/>
                    <a:pt x="4043" y="5028"/>
                    <a:pt x="5735" y="3712"/>
                  </a:cubicBezTo>
                  <a:lnTo>
                    <a:pt x="5268" y="7926"/>
                  </a:lnTo>
                  <a:cubicBezTo>
                    <a:pt x="5204" y="8503"/>
                    <a:pt x="5596" y="9025"/>
                    <a:pt x="6145" y="9093"/>
                  </a:cubicBezTo>
                  <a:cubicBezTo>
                    <a:pt x="6693" y="9161"/>
                    <a:pt x="7190" y="8748"/>
                    <a:pt x="7254" y="8172"/>
                  </a:cubicBezTo>
                  <a:lnTo>
                    <a:pt x="7948" y="1908"/>
                  </a:lnTo>
                  <a:cubicBezTo>
                    <a:pt x="8013" y="1331"/>
                    <a:pt x="7620" y="809"/>
                    <a:pt x="7072" y="741"/>
                  </a:cubicBezTo>
                  <a:cubicBezTo>
                    <a:pt x="7072" y="741"/>
                    <a:pt x="7072" y="741"/>
                    <a:pt x="7071" y="741"/>
                  </a:cubicBezTo>
                  <a:lnTo>
                    <a:pt x="1115" y="7"/>
                  </a:lnTo>
                  <a:cubicBezTo>
                    <a:pt x="567" y="-60"/>
                    <a:pt x="71" y="353"/>
                    <a:pt x="7" y="930"/>
                  </a:cubicBezTo>
                  <a:cubicBezTo>
                    <a:pt x="-57" y="1506"/>
                    <a:pt x="335" y="2028"/>
                    <a:pt x="883" y="2096"/>
                  </a:cubicBezTo>
                  <a:lnTo>
                    <a:pt x="3998" y="2479"/>
                  </a:lnTo>
                  <a:cubicBezTo>
                    <a:pt x="-47" y="6134"/>
                    <a:pt x="-509" y="12546"/>
                    <a:pt x="2967" y="16800"/>
                  </a:cubicBezTo>
                  <a:cubicBezTo>
                    <a:pt x="6442" y="21055"/>
                    <a:pt x="12539" y="21540"/>
                    <a:pt x="16584" y="17885"/>
                  </a:cubicBezTo>
                  <a:cubicBezTo>
                    <a:pt x="20629" y="14229"/>
                    <a:pt x="21091" y="7817"/>
                    <a:pt x="17615" y="3563"/>
                  </a:cubicBezTo>
                  <a:cubicBezTo>
                    <a:pt x="16052" y="1650"/>
                    <a:pt x="13867" y="416"/>
                    <a:pt x="11486" y="104"/>
                  </a:cubicBezTo>
                  <a:close/>
                </a:path>
              </a:pathLst>
            </a:custGeom>
            <a:solidFill>
              <a:schemeClr val="bg2"/>
            </a:solidFill>
            <a:ln w="12700">
              <a:miter lim="400000"/>
            </a:ln>
          </p:spPr>
          <p:txBody>
            <a:bodyPr lIns="45719" rIns="45719"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2653" name="Freeform 356">
              <a:extLst>
                <a:ext uri="{FF2B5EF4-FFF2-40B4-BE49-F238E27FC236}"/>
              </a:extLst>
            </p:cNvPr>
            <p:cNvSpPr/>
            <p:nvPr/>
          </p:nvSpPr>
          <p:spPr>
            <a:xfrm>
              <a:off x="13668953" y="7299384"/>
              <a:ext cx="321608" cy="32230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4" y="0"/>
                    <a:pt x="0" y="4831"/>
                    <a:pt x="0" y="10793"/>
                  </a:cubicBezTo>
                  <a:cubicBezTo>
                    <a:pt x="0" y="16756"/>
                    <a:pt x="4834" y="21600"/>
                    <a:pt x="10800" y="21600"/>
                  </a:cubicBezTo>
                  <a:cubicBezTo>
                    <a:pt x="16766" y="21600"/>
                    <a:pt x="21600" y="16756"/>
                    <a:pt x="21600" y="10793"/>
                  </a:cubicBezTo>
                  <a:cubicBezTo>
                    <a:pt x="21593" y="4834"/>
                    <a:pt x="16763" y="7"/>
                    <a:pt x="10800" y="0"/>
                  </a:cubicBezTo>
                  <a:close/>
                  <a:moveTo>
                    <a:pt x="10168" y="2264"/>
                  </a:moveTo>
                  <a:cubicBezTo>
                    <a:pt x="10735" y="2223"/>
                    <a:pt x="11321" y="2240"/>
                    <a:pt x="11906" y="2317"/>
                  </a:cubicBezTo>
                  <a:cubicBezTo>
                    <a:pt x="15753" y="2819"/>
                    <a:pt x="18779" y="5844"/>
                    <a:pt x="19282" y="9688"/>
                  </a:cubicBezTo>
                  <a:lnTo>
                    <a:pt x="18992" y="9688"/>
                  </a:lnTo>
                  <a:cubicBezTo>
                    <a:pt x="18375" y="9688"/>
                    <a:pt x="17873" y="10177"/>
                    <a:pt x="17873" y="10793"/>
                  </a:cubicBezTo>
                  <a:cubicBezTo>
                    <a:pt x="17873" y="11410"/>
                    <a:pt x="18375" y="11912"/>
                    <a:pt x="18992" y="11912"/>
                  </a:cubicBezTo>
                  <a:lnTo>
                    <a:pt x="19282" y="11912"/>
                  </a:lnTo>
                  <a:cubicBezTo>
                    <a:pt x="18771" y="15748"/>
                    <a:pt x="15758" y="18773"/>
                    <a:pt x="11920" y="19283"/>
                  </a:cubicBezTo>
                  <a:lnTo>
                    <a:pt x="11920" y="18994"/>
                  </a:lnTo>
                  <a:cubicBezTo>
                    <a:pt x="11920" y="18377"/>
                    <a:pt x="11417" y="17875"/>
                    <a:pt x="10800" y="17875"/>
                  </a:cubicBezTo>
                  <a:cubicBezTo>
                    <a:pt x="10183" y="17875"/>
                    <a:pt x="9680" y="18377"/>
                    <a:pt x="9680" y="18994"/>
                  </a:cubicBezTo>
                  <a:lnTo>
                    <a:pt x="9680" y="19283"/>
                  </a:lnTo>
                  <a:cubicBezTo>
                    <a:pt x="5842" y="18773"/>
                    <a:pt x="2816" y="15748"/>
                    <a:pt x="2305" y="11912"/>
                  </a:cubicBezTo>
                  <a:lnTo>
                    <a:pt x="2608" y="11912"/>
                  </a:lnTo>
                  <a:cubicBezTo>
                    <a:pt x="3225" y="11912"/>
                    <a:pt x="3714" y="11410"/>
                    <a:pt x="3714" y="10793"/>
                  </a:cubicBezTo>
                  <a:cubicBezTo>
                    <a:pt x="3714" y="10177"/>
                    <a:pt x="3225" y="9688"/>
                    <a:pt x="2608" y="9688"/>
                  </a:cubicBezTo>
                  <a:lnTo>
                    <a:pt x="2305" y="9688"/>
                  </a:lnTo>
                  <a:cubicBezTo>
                    <a:pt x="2841" y="5589"/>
                    <a:pt x="6197" y="2549"/>
                    <a:pt x="10168" y="2264"/>
                  </a:cubicBezTo>
                  <a:close/>
                  <a:moveTo>
                    <a:pt x="10800" y="3725"/>
                  </a:moveTo>
                  <a:cubicBezTo>
                    <a:pt x="10183" y="3725"/>
                    <a:pt x="9680" y="4227"/>
                    <a:pt x="9680" y="4844"/>
                  </a:cubicBezTo>
                  <a:lnTo>
                    <a:pt x="9680" y="9688"/>
                  </a:lnTo>
                  <a:lnTo>
                    <a:pt x="9312" y="9688"/>
                  </a:lnTo>
                  <a:cubicBezTo>
                    <a:pt x="8695" y="9688"/>
                    <a:pt x="8192" y="10177"/>
                    <a:pt x="8192" y="10793"/>
                  </a:cubicBezTo>
                  <a:cubicBezTo>
                    <a:pt x="8192" y="11410"/>
                    <a:pt x="8695" y="11912"/>
                    <a:pt x="9312" y="11912"/>
                  </a:cubicBezTo>
                  <a:lnTo>
                    <a:pt x="9680" y="11912"/>
                  </a:lnTo>
                  <a:lnTo>
                    <a:pt x="9680" y="12294"/>
                  </a:lnTo>
                  <a:cubicBezTo>
                    <a:pt x="9680" y="12911"/>
                    <a:pt x="10183" y="13400"/>
                    <a:pt x="10800" y="13400"/>
                  </a:cubicBezTo>
                  <a:cubicBezTo>
                    <a:pt x="11417" y="13400"/>
                    <a:pt x="11920" y="12911"/>
                    <a:pt x="11920" y="12294"/>
                  </a:cubicBezTo>
                  <a:lnTo>
                    <a:pt x="11920" y="11912"/>
                  </a:lnTo>
                  <a:lnTo>
                    <a:pt x="15265" y="11912"/>
                  </a:lnTo>
                  <a:cubicBezTo>
                    <a:pt x="15882" y="11912"/>
                    <a:pt x="16384" y="11410"/>
                    <a:pt x="16384" y="10793"/>
                  </a:cubicBezTo>
                  <a:cubicBezTo>
                    <a:pt x="16384" y="10177"/>
                    <a:pt x="15882" y="9688"/>
                    <a:pt x="15265" y="9688"/>
                  </a:cubicBezTo>
                  <a:lnTo>
                    <a:pt x="11920" y="9688"/>
                  </a:lnTo>
                  <a:lnTo>
                    <a:pt x="11920" y="4844"/>
                  </a:lnTo>
                  <a:cubicBezTo>
                    <a:pt x="11920" y="4227"/>
                    <a:pt x="11417" y="3725"/>
                    <a:pt x="10800" y="3725"/>
                  </a:cubicBezTo>
                  <a:close/>
                </a:path>
              </a:pathLst>
            </a:custGeom>
            <a:solidFill>
              <a:schemeClr val="bg2"/>
            </a:solidFill>
            <a:ln w="12700">
              <a:miter lim="400000"/>
            </a:ln>
          </p:spPr>
          <p:txBody>
            <a:bodyPr lIns="45719" rIns="45719"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2655" name="Graphic 204">
              <a:extLst>
                <a:ext uri="{FF2B5EF4-FFF2-40B4-BE49-F238E27FC236}"/>
              </a:extLst>
            </p:cNvPr>
            <p:cNvSpPr/>
            <p:nvPr/>
          </p:nvSpPr>
          <p:spPr>
            <a:xfrm>
              <a:off x="5668311" y="7240638"/>
              <a:ext cx="344699" cy="355648"/>
            </a:xfrm>
            <a:custGeom>
              <a:avLst/>
              <a:gdLst/>
              <a:ahLst/>
              <a:cxnLst>
                <a:cxn ang="0">
                  <a:pos x="wd2" y="hd2"/>
                </a:cxn>
                <a:cxn ang="5400000">
                  <a:pos x="wd2" y="hd2"/>
                </a:cxn>
                <a:cxn ang="10800000">
                  <a:pos x="wd2" y="hd2"/>
                </a:cxn>
                <a:cxn ang="16200000">
                  <a:pos x="wd2" y="hd2"/>
                </a:cxn>
              </a:cxnLst>
              <a:rect l="0" t="0" r="r" b="b"/>
              <a:pathLst>
                <a:path w="21600" h="21436" extrusionOk="0">
                  <a:moveTo>
                    <a:pt x="20967" y="2091"/>
                  </a:moveTo>
                  <a:lnTo>
                    <a:pt x="16089" y="81"/>
                  </a:lnTo>
                  <a:cubicBezTo>
                    <a:pt x="15826" y="-27"/>
                    <a:pt x="15529" y="-27"/>
                    <a:pt x="15266" y="81"/>
                  </a:cubicBezTo>
                  <a:lnTo>
                    <a:pt x="10800" y="1921"/>
                  </a:lnTo>
                  <a:lnTo>
                    <a:pt x="6334" y="81"/>
                  </a:lnTo>
                  <a:cubicBezTo>
                    <a:pt x="6071" y="-27"/>
                    <a:pt x="5774" y="-27"/>
                    <a:pt x="5511" y="81"/>
                  </a:cubicBezTo>
                  <a:lnTo>
                    <a:pt x="633" y="2091"/>
                  </a:lnTo>
                  <a:cubicBezTo>
                    <a:pt x="249" y="2249"/>
                    <a:pt x="0" y="2613"/>
                    <a:pt x="0" y="3015"/>
                  </a:cubicBezTo>
                  <a:lnTo>
                    <a:pt x="0" y="20431"/>
                  </a:lnTo>
                  <a:cubicBezTo>
                    <a:pt x="0" y="20986"/>
                    <a:pt x="468" y="21436"/>
                    <a:pt x="1045" y="21436"/>
                  </a:cubicBezTo>
                  <a:cubicBezTo>
                    <a:pt x="1187" y="21436"/>
                    <a:pt x="1327" y="21408"/>
                    <a:pt x="1457" y="21354"/>
                  </a:cubicBezTo>
                  <a:lnTo>
                    <a:pt x="5923" y="19514"/>
                  </a:lnTo>
                  <a:lnTo>
                    <a:pt x="10388" y="21354"/>
                  </a:lnTo>
                  <a:cubicBezTo>
                    <a:pt x="10651" y="21463"/>
                    <a:pt x="10949" y="21463"/>
                    <a:pt x="11212" y="21354"/>
                  </a:cubicBezTo>
                  <a:lnTo>
                    <a:pt x="15677" y="19514"/>
                  </a:lnTo>
                  <a:lnTo>
                    <a:pt x="20143" y="21354"/>
                  </a:lnTo>
                  <a:cubicBezTo>
                    <a:pt x="20674" y="21573"/>
                    <a:pt x="21288" y="21337"/>
                    <a:pt x="21515" y="20827"/>
                  </a:cubicBezTo>
                  <a:cubicBezTo>
                    <a:pt x="21571" y="20702"/>
                    <a:pt x="21600" y="20567"/>
                    <a:pt x="21600" y="20431"/>
                  </a:cubicBezTo>
                  <a:lnTo>
                    <a:pt x="21600" y="3015"/>
                  </a:lnTo>
                  <a:cubicBezTo>
                    <a:pt x="21600" y="2613"/>
                    <a:pt x="21351" y="2249"/>
                    <a:pt x="20967" y="2091"/>
                  </a:cubicBezTo>
                  <a:close/>
                  <a:moveTo>
                    <a:pt x="19510" y="18907"/>
                  </a:moveTo>
                  <a:lnTo>
                    <a:pt x="16723" y="17759"/>
                  </a:lnTo>
                  <a:lnTo>
                    <a:pt x="16723" y="17081"/>
                  </a:lnTo>
                  <a:cubicBezTo>
                    <a:pt x="16723" y="16526"/>
                    <a:pt x="16255" y="16077"/>
                    <a:pt x="15677" y="16077"/>
                  </a:cubicBezTo>
                  <a:cubicBezTo>
                    <a:pt x="15100" y="16077"/>
                    <a:pt x="14632" y="16526"/>
                    <a:pt x="14632" y="17081"/>
                  </a:cubicBezTo>
                  <a:lnTo>
                    <a:pt x="14632" y="17759"/>
                  </a:lnTo>
                  <a:lnTo>
                    <a:pt x="11845" y="18907"/>
                  </a:lnTo>
                  <a:lnTo>
                    <a:pt x="11845" y="18421"/>
                  </a:lnTo>
                  <a:cubicBezTo>
                    <a:pt x="11845" y="17866"/>
                    <a:pt x="11377" y="17416"/>
                    <a:pt x="10800" y="17416"/>
                  </a:cubicBezTo>
                  <a:cubicBezTo>
                    <a:pt x="10223" y="17416"/>
                    <a:pt x="9755" y="17866"/>
                    <a:pt x="9755" y="18421"/>
                  </a:cubicBezTo>
                  <a:lnTo>
                    <a:pt x="9755" y="18907"/>
                  </a:lnTo>
                  <a:lnTo>
                    <a:pt x="6968" y="17759"/>
                  </a:lnTo>
                  <a:lnTo>
                    <a:pt x="6968" y="14402"/>
                  </a:lnTo>
                  <a:cubicBezTo>
                    <a:pt x="6968" y="13847"/>
                    <a:pt x="6500" y="13397"/>
                    <a:pt x="5923" y="13397"/>
                  </a:cubicBezTo>
                  <a:cubicBezTo>
                    <a:pt x="5345" y="13397"/>
                    <a:pt x="4878" y="13847"/>
                    <a:pt x="4878" y="14402"/>
                  </a:cubicBezTo>
                  <a:lnTo>
                    <a:pt x="4878" y="17759"/>
                  </a:lnTo>
                  <a:lnTo>
                    <a:pt x="2090" y="18907"/>
                  </a:lnTo>
                  <a:lnTo>
                    <a:pt x="2090" y="3677"/>
                  </a:lnTo>
                  <a:lnTo>
                    <a:pt x="4878" y="2529"/>
                  </a:lnTo>
                  <a:lnTo>
                    <a:pt x="4878" y="5024"/>
                  </a:lnTo>
                  <a:cubicBezTo>
                    <a:pt x="4878" y="5579"/>
                    <a:pt x="5345" y="6029"/>
                    <a:pt x="5923" y="6029"/>
                  </a:cubicBezTo>
                  <a:cubicBezTo>
                    <a:pt x="6500" y="6029"/>
                    <a:pt x="6968" y="5579"/>
                    <a:pt x="6968" y="5024"/>
                  </a:cubicBezTo>
                  <a:lnTo>
                    <a:pt x="6968" y="2529"/>
                  </a:lnTo>
                  <a:lnTo>
                    <a:pt x="9755" y="3677"/>
                  </a:lnTo>
                  <a:lnTo>
                    <a:pt x="9755" y="4354"/>
                  </a:lnTo>
                  <a:cubicBezTo>
                    <a:pt x="9755" y="4909"/>
                    <a:pt x="10223" y="5359"/>
                    <a:pt x="10800" y="5359"/>
                  </a:cubicBezTo>
                  <a:cubicBezTo>
                    <a:pt x="11377" y="5359"/>
                    <a:pt x="11845" y="4909"/>
                    <a:pt x="11845" y="4354"/>
                  </a:cubicBezTo>
                  <a:lnTo>
                    <a:pt x="11845" y="3677"/>
                  </a:lnTo>
                  <a:lnTo>
                    <a:pt x="14632" y="2529"/>
                  </a:lnTo>
                  <a:lnTo>
                    <a:pt x="14632" y="3015"/>
                  </a:lnTo>
                  <a:cubicBezTo>
                    <a:pt x="14632" y="3569"/>
                    <a:pt x="15100" y="4019"/>
                    <a:pt x="15677" y="4019"/>
                  </a:cubicBezTo>
                  <a:cubicBezTo>
                    <a:pt x="16255" y="4019"/>
                    <a:pt x="16723" y="3569"/>
                    <a:pt x="16723" y="3015"/>
                  </a:cubicBezTo>
                  <a:lnTo>
                    <a:pt x="16723" y="2529"/>
                  </a:lnTo>
                  <a:lnTo>
                    <a:pt x="19510" y="3677"/>
                  </a:lnTo>
                  <a:close/>
                  <a:moveTo>
                    <a:pt x="17113" y="7744"/>
                  </a:moveTo>
                  <a:lnTo>
                    <a:pt x="16458" y="8373"/>
                  </a:lnTo>
                  <a:lnTo>
                    <a:pt x="17113" y="9002"/>
                  </a:lnTo>
                  <a:cubicBezTo>
                    <a:pt x="17522" y="9395"/>
                    <a:pt x="17522" y="10031"/>
                    <a:pt x="17113" y="10424"/>
                  </a:cubicBezTo>
                  <a:cubicBezTo>
                    <a:pt x="16705" y="10816"/>
                    <a:pt x="16043" y="10816"/>
                    <a:pt x="15635" y="10424"/>
                  </a:cubicBezTo>
                  <a:lnTo>
                    <a:pt x="14981" y="9794"/>
                  </a:lnTo>
                  <a:lnTo>
                    <a:pt x="14326" y="10424"/>
                  </a:lnTo>
                  <a:cubicBezTo>
                    <a:pt x="13918" y="10816"/>
                    <a:pt x="13256" y="10816"/>
                    <a:pt x="12848" y="10424"/>
                  </a:cubicBezTo>
                  <a:cubicBezTo>
                    <a:pt x="12440" y="10031"/>
                    <a:pt x="12440" y="9395"/>
                    <a:pt x="12848" y="9002"/>
                  </a:cubicBezTo>
                  <a:lnTo>
                    <a:pt x="13503" y="8373"/>
                  </a:lnTo>
                  <a:lnTo>
                    <a:pt x="12848" y="7744"/>
                  </a:lnTo>
                  <a:cubicBezTo>
                    <a:pt x="12440" y="7352"/>
                    <a:pt x="12440" y="6715"/>
                    <a:pt x="12848" y="6323"/>
                  </a:cubicBezTo>
                  <a:cubicBezTo>
                    <a:pt x="13256" y="5930"/>
                    <a:pt x="13918" y="5930"/>
                    <a:pt x="14326" y="6323"/>
                  </a:cubicBezTo>
                  <a:lnTo>
                    <a:pt x="14981" y="6953"/>
                  </a:lnTo>
                  <a:lnTo>
                    <a:pt x="15635" y="6323"/>
                  </a:lnTo>
                  <a:cubicBezTo>
                    <a:pt x="16043" y="5930"/>
                    <a:pt x="16705" y="5930"/>
                    <a:pt x="17113" y="6323"/>
                  </a:cubicBezTo>
                  <a:cubicBezTo>
                    <a:pt x="17522" y="6715"/>
                    <a:pt x="17522" y="7352"/>
                    <a:pt x="17113" y="7744"/>
                  </a:cubicBezTo>
                  <a:close/>
                  <a:moveTo>
                    <a:pt x="6470" y="9285"/>
                  </a:moveTo>
                  <a:cubicBezTo>
                    <a:pt x="6610" y="9822"/>
                    <a:pt x="6272" y="10368"/>
                    <a:pt x="5714" y="10504"/>
                  </a:cubicBezTo>
                  <a:cubicBezTo>
                    <a:pt x="5456" y="10571"/>
                    <a:pt x="5207" y="10666"/>
                    <a:pt x="4972" y="10788"/>
                  </a:cubicBezTo>
                  <a:cubicBezTo>
                    <a:pt x="4460" y="11046"/>
                    <a:pt x="3828" y="10856"/>
                    <a:pt x="3560" y="10365"/>
                  </a:cubicBezTo>
                  <a:cubicBezTo>
                    <a:pt x="3292" y="9873"/>
                    <a:pt x="3490" y="9265"/>
                    <a:pt x="4001" y="9008"/>
                  </a:cubicBezTo>
                  <a:cubicBezTo>
                    <a:pt x="4381" y="8813"/>
                    <a:pt x="4784" y="8661"/>
                    <a:pt x="5201" y="8556"/>
                  </a:cubicBezTo>
                  <a:cubicBezTo>
                    <a:pt x="5760" y="8420"/>
                    <a:pt x="6328" y="8745"/>
                    <a:pt x="6470" y="9283"/>
                  </a:cubicBezTo>
                  <a:close/>
                  <a:moveTo>
                    <a:pt x="9211" y="12908"/>
                  </a:moveTo>
                  <a:cubicBezTo>
                    <a:pt x="9111" y="12937"/>
                    <a:pt x="9007" y="12952"/>
                    <a:pt x="8902" y="12952"/>
                  </a:cubicBezTo>
                  <a:cubicBezTo>
                    <a:pt x="8444" y="12951"/>
                    <a:pt x="8039" y="12664"/>
                    <a:pt x="7904" y="12243"/>
                  </a:cubicBezTo>
                  <a:cubicBezTo>
                    <a:pt x="7791" y="11808"/>
                    <a:pt x="7592" y="11399"/>
                    <a:pt x="7316" y="11037"/>
                  </a:cubicBezTo>
                  <a:cubicBezTo>
                    <a:pt x="6951" y="10607"/>
                    <a:pt x="7017" y="9974"/>
                    <a:pt x="7464" y="9623"/>
                  </a:cubicBezTo>
                  <a:cubicBezTo>
                    <a:pt x="7911" y="9271"/>
                    <a:pt x="8570" y="9335"/>
                    <a:pt x="8936" y="9765"/>
                  </a:cubicBezTo>
                  <a:cubicBezTo>
                    <a:pt x="9382" y="10325"/>
                    <a:pt x="9710" y="10964"/>
                    <a:pt x="9902" y="11645"/>
                  </a:cubicBezTo>
                  <a:cubicBezTo>
                    <a:pt x="10074" y="12174"/>
                    <a:pt x="9768" y="12738"/>
                    <a:pt x="9217" y="12904"/>
                  </a:cubicBezTo>
                  <a:cubicBezTo>
                    <a:pt x="9215" y="12905"/>
                    <a:pt x="9213" y="12905"/>
                    <a:pt x="9211" y="12906"/>
                  </a:cubicBezTo>
                  <a:close/>
                  <a:moveTo>
                    <a:pt x="13169" y="14716"/>
                  </a:moveTo>
                  <a:cubicBezTo>
                    <a:pt x="13209" y="15269"/>
                    <a:pt x="12776" y="15749"/>
                    <a:pt x="12201" y="15788"/>
                  </a:cubicBezTo>
                  <a:cubicBezTo>
                    <a:pt x="12118" y="15794"/>
                    <a:pt x="12035" y="15797"/>
                    <a:pt x="11953" y="15797"/>
                  </a:cubicBezTo>
                  <a:cubicBezTo>
                    <a:pt x="11204" y="15788"/>
                    <a:pt x="10474" y="15570"/>
                    <a:pt x="9852" y="15170"/>
                  </a:cubicBezTo>
                  <a:cubicBezTo>
                    <a:pt x="9371" y="14863"/>
                    <a:pt x="9240" y="14239"/>
                    <a:pt x="9560" y="13776"/>
                  </a:cubicBezTo>
                  <a:cubicBezTo>
                    <a:pt x="9880" y="13314"/>
                    <a:pt x="10529" y="13188"/>
                    <a:pt x="11010" y="13496"/>
                  </a:cubicBezTo>
                  <a:cubicBezTo>
                    <a:pt x="11280" y="13674"/>
                    <a:pt x="11598" y="13775"/>
                    <a:pt x="11926" y="13786"/>
                  </a:cubicBezTo>
                  <a:cubicBezTo>
                    <a:pt x="11987" y="13786"/>
                    <a:pt x="12020" y="13786"/>
                    <a:pt x="12054" y="13786"/>
                  </a:cubicBezTo>
                  <a:cubicBezTo>
                    <a:pt x="12627" y="13745"/>
                    <a:pt x="13126" y="14158"/>
                    <a:pt x="13169" y="14709"/>
                  </a:cubicBezTo>
                  <a:cubicBezTo>
                    <a:pt x="13169" y="14710"/>
                    <a:pt x="13169" y="14711"/>
                    <a:pt x="13169" y="14711"/>
                  </a:cubicBezTo>
                  <a:close/>
                  <a:moveTo>
                    <a:pt x="15995" y="12526"/>
                  </a:moveTo>
                  <a:cubicBezTo>
                    <a:pt x="15924" y="13002"/>
                    <a:pt x="15746" y="13457"/>
                    <a:pt x="15475" y="13861"/>
                  </a:cubicBezTo>
                  <a:cubicBezTo>
                    <a:pt x="15148" y="14319"/>
                    <a:pt x="14498" y="14435"/>
                    <a:pt x="14022" y="14120"/>
                  </a:cubicBezTo>
                  <a:cubicBezTo>
                    <a:pt x="13572" y="13823"/>
                    <a:pt x="13436" y="13244"/>
                    <a:pt x="13709" y="12790"/>
                  </a:cubicBezTo>
                  <a:cubicBezTo>
                    <a:pt x="13820" y="12628"/>
                    <a:pt x="13893" y="12445"/>
                    <a:pt x="13924" y="12254"/>
                  </a:cubicBezTo>
                  <a:cubicBezTo>
                    <a:pt x="14002" y="11704"/>
                    <a:pt x="14529" y="11319"/>
                    <a:pt x="15102" y="11395"/>
                  </a:cubicBezTo>
                  <a:cubicBezTo>
                    <a:pt x="15674" y="11470"/>
                    <a:pt x="16074" y="11977"/>
                    <a:pt x="15995" y="12527"/>
                  </a:cubicBezTo>
                  <a:close/>
                </a:path>
              </a:pathLst>
            </a:custGeom>
            <a:solidFill>
              <a:schemeClr val="bg2"/>
            </a:solidFill>
            <a:ln w="12700">
              <a:miter lim="400000"/>
            </a:ln>
          </p:spPr>
          <p:txBody>
            <a:bodyPr lIns="45719" rIns="45719"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grpSp>
      <p:sp>
        <p:nvSpPr>
          <p:cNvPr id="46" name="Graphic 204">
            <a:extLst>
              <a:ext uri="{FF2B5EF4-FFF2-40B4-BE49-F238E27FC236}"/>
            </a:extLst>
          </p:cNvPr>
          <p:cNvSpPr/>
          <p:nvPr/>
        </p:nvSpPr>
        <p:spPr>
          <a:xfrm>
            <a:off x="8856663" y="5491163"/>
            <a:ext cx="344487" cy="355600"/>
          </a:xfrm>
          <a:custGeom>
            <a:avLst/>
            <a:gdLst/>
            <a:ahLst/>
            <a:cxnLst>
              <a:cxn ang="0">
                <a:pos x="wd2" y="hd2"/>
              </a:cxn>
              <a:cxn ang="5400000">
                <a:pos x="wd2" y="hd2"/>
              </a:cxn>
              <a:cxn ang="10800000">
                <a:pos x="wd2" y="hd2"/>
              </a:cxn>
              <a:cxn ang="16200000">
                <a:pos x="wd2" y="hd2"/>
              </a:cxn>
            </a:cxnLst>
            <a:rect l="0" t="0" r="r" b="b"/>
            <a:pathLst>
              <a:path w="21600" h="21436" extrusionOk="0">
                <a:moveTo>
                  <a:pt x="20967" y="2091"/>
                </a:moveTo>
                <a:lnTo>
                  <a:pt x="16089" y="81"/>
                </a:lnTo>
                <a:cubicBezTo>
                  <a:pt x="15826" y="-27"/>
                  <a:pt x="15529" y="-27"/>
                  <a:pt x="15266" y="81"/>
                </a:cubicBezTo>
                <a:lnTo>
                  <a:pt x="10800" y="1921"/>
                </a:lnTo>
                <a:lnTo>
                  <a:pt x="6334" y="81"/>
                </a:lnTo>
                <a:cubicBezTo>
                  <a:pt x="6071" y="-27"/>
                  <a:pt x="5774" y="-27"/>
                  <a:pt x="5511" y="81"/>
                </a:cubicBezTo>
                <a:lnTo>
                  <a:pt x="633" y="2091"/>
                </a:lnTo>
                <a:cubicBezTo>
                  <a:pt x="249" y="2249"/>
                  <a:pt x="0" y="2613"/>
                  <a:pt x="0" y="3015"/>
                </a:cubicBezTo>
                <a:lnTo>
                  <a:pt x="0" y="20431"/>
                </a:lnTo>
                <a:cubicBezTo>
                  <a:pt x="0" y="20986"/>
                  <a:pt x="468" y="21436"/>
                  <a:pt x="1045" y="21436"/>
                </a:cubicBezTo>
                <a:cubicBezTo>
                  <a:pt x="1187" y="21436"/>
                  <a:pt x="1327" y="21408"/>
                  <a:pt x="1457" y="21354"/>
                </a:cubicBezTo>
                <a:lnTo>
                  <a:pt x="5923" y="19514"/>
                </a:lnTo>
                <a:lnTo>
                  <a:pt x="10388" y="21354"/>
                </a:lnTo>
                <a:cubicBezTo>
                  <a:pt x="10651" y="21463"/>
                  <a:pt x="10949" y="21463"/>
                  <a:pt x="11212" y="21354"/>
                </a:cubicBezTo>
                <a:lnTo>
                  <a:pt x="15677" y="19514"/>
                </a:lnTo>
                <a:lnTo>
                  <a:pt x="20143" y="21354"/>
                </a:lnTo>
                <a:cubicBezTo>
                  <a:pt x="20674" y="21573"/>
                  <a:pt x="21288" y="21337"/>
                  <a:pt x="21515" y="20827"/>
                </a:cubicBezTo>
                <a:cubicBezTo>
                  <a:pt x="21571" y="20702"/>
                  <a:pt x="21600" y="20567"/>
                  <a:pt x="21600" y="20431"/>
                </a:cubicBezTo>
                <a:lnTo>
                  <a:pt x="21600" y="3015"/>
                </a:lnTo>
                <a:cubicBezTo>
                  <a:pt x="21600" y="2613"/>
                  <a:pt x="21351" y="2249"/>
                  <a:pt x="20967" y="2091"/>
                </a:cubicBezTo>
                <a:close/>
                <a:moveTo>
                  <a:pt x="19510" y="18907"/>
                </a:moveTo>
                <a:lnTo>
                  <a:pt x="16723" y="17759"/>
                </a:lnTo>
                <a:lnTo>
                  <a:pt x="16723" y="17081"/>
                </a:lnTo>
                <a:cubicBezTo>
                  <a:pt x="16723" y="16526"/>
                  <a:pt x="16255" y="16077"/>
                  <a:pt x="15677" y="16077"/>
                </a:cubicBezTo>
                <a:cubicBezTo>
                  <a:pt x="15100" y="16077"/>
                  <a:pt x="14632" y="16526"/>
                  <a:pt x="14632" y="17081"/>
                </a:cubicBezTo>
                <a:lnTo>
                  <a:pt x="14632" y="17759"/>
                </a:lnTo>
                <a:lnTo>
                  <a:pt x="11845" y="18907"/>
                </a:lnTo>
                <a:lnTo>
                  <a:pt x="11845" y="18421"/>
                </a:lnTo>
                <a:cubicBezTo>
                  <a:pt x="11845" y="17866"/>
                  <a:pt x="11377" y="17416"/>
                  <a:pt x="10800" y="17416"/>
                </a:cubicBezTo>
                <a:cubicBezTo>
                  <a:pt x="10223" y="17416"/>
                  <a:pt x="9755" y="17866"/>
                  <a:pt x="9755" y="18421"/>
                </a:cubicBezTo>
                <a:lnTo>
                  <a:pt x="9755" y="18907"/>
                </a:lnTo>
                <a:lnTo>
                  <a:pt x="6968" y="17759"/>
                </a:lnTo>
                <a:lnTo>
                  <a:pt x="6968" y="14402"/>
                </a:lnTo>
                <a:cubicBezTo>
                  <a:pt x="6968" y="13847"/>
                  <a:pt x="6500" y="13397"/>
                  <a:pt x="5923" y="13397"/>
                </a:cubicBezTo>
                <a:cubicBezTo>
                  <a:pt x="5345" y="13397"/>
                  <a:pt x="4878" y="13847"/>
                  <a:pt x="4878" y="14402"/>
                </a:cubicBezTo>
                <a:lnTo>
                  <a:pt x="4878" y="17759"/>
                </a:lnTo>
                <a:lnTo>
                  <a:pt x="2090" y="18907"/>
                </a:lnTo>
                <a:lnTo>
                  <a:pt x="2090" y="3677"/>
                </a:lnTo>
                <a:lnTo>
                  <a:pt x="4878" y="2529"/>
                </a:lnTo>
                <a:lnTo>
                  <a:pt x="4878" y="5024"/>
                </a:lnTo>
                <a:cubicBezTo>
                  <a:pt x="4878" y="5579"/>
                  <a:pt x="5345" y="6029"/>
                  <a:pt x="5923" y="6029"/>
                </a:cubicBezTo>
                <a:cubicBezTo>
                  <a:pt x="6500" y="6029"/>
                  <a:pt x="6968" y="5579"/>
                  <a:pt x="6968" y="5024"/>
                </a:cubicBezTo>
                <a:lnTo>
                  <a:pt x="6968" y="2529"/>
                </a:lnTo>
                <a:lnTo>
                  <a:pt x="9755" y="3677"/>
                </a:lnTo>
                <a:lnTo>
                  <a:pt x="9755" y="4354"/>
                </a:lnTo>
                <a:cubicBezTo>
                  <a:pt x="9755" y="4909"/>
                  <a:pt x="10223" y="5359"/>
                  <a:pt x="10800" y="5359"/>
                </a:cubicBezTo>
                <a:cubicBezTo>
                  <a:pt x="11377" y="5359"/>
                  <a:pt x="11845" y="4909"/>
                  <a:pt x="11845" y="4354"/>
                </a:cubicBezTo>
                <a:lnTo>
                  <a:pt x="11845" y="3677"/>
                </a:lnTo>
                <a:lnTo>
                  <a:pt x="14632" y="2529"/>
                </a:lnTo>
                <a:lnTo>
                  <a:pt x="14632" y="3015"/>
                </a:lnTo>
                <a:cubicBezTo>
                  <a:pt x="14632" y="3569"/>
                  <a:pt x="15100" y="4019"/>
                  <a:pt x="15677" y="4019"/>
                </a:cubicBezTo>
                <a:cubicBezTo>
                  <a:pt x="16255" y="4019"/>
                  <a:pt x="16723" y="3569"/>
                  <a:pt x="16723" y="3015"/>
                </a:cubicBezTo>
                <a:lnTo>
                  <a:pt x="16723" y="2529"/>
                </a:lnTo>
                <a:lnTo>
                  <a:pt x="19510" y="3677"/>
                </a:lnTo>
                <a:close/>
                <a:moveTo>
                  <a:pt x="17113" y="7744"/>
                </a:moveTo>
                <a:lnTo>
                  <a:pt x="16458" y="8373"/>
                </a:lnTo>
                <a:lnTo>
                  <a:pt x="17113" y="9002"/>
                </a:lnTo>
                <a:cubicBezTo>
                  <a:pt x="17522" y="9395"/>
                  <a:pt x="17522" y="10031"/>
                  <a:pt x="17113" y="10424"/>
                </a:cubicBezTo>
                <a:cubicBezTo>
                  <a:pt x="16705" y="10816"/>
                  <a:pt x="16043" y="10816"/>
                  <a:pt x="15635" y="10424"/>
                </a:cubicBezTo>
                <a:lnTo>
                  <a:pt x="14981" y="9794"/>
                </a:lnTo>
                <a:lnTo>
                  <a:pt x="14326" y="10424"/>
                </a:lnTo>
                <a:cubicBezTo>
                  <a:pt x="13918" y="10816"/>
                  <a:pt x="13256" y="10816"/>
                  <a:pt x="12848" y="10424"/>
                </a:cubicBezTo>
                <a:cubicBezTo>
                  <a:pt x="12440" y="10031"/>
                  <a:pt x="12440" y="9395"/>
                  <a:pt x="12848" y="9002"/>
                </a:cubicBezTo>
                <a:lnTo>
                  <a:pt x="13503" y="8373"/>
                </a:lnTo>
                <a:lnTo>
                  <a:pt x="12848" y="7744"/>
                </a:lnTo>
                <a:cubicBezTo>
                  <a:pt x="12440" y="7352"/>
                  <a:pt x="12440" y="6715"/>
                  <a:pt x="12848" y="6323"/>
                </a:cubicBezTo>
                <a:cubicBezTo>
                  <a:pt x="13256" y="5930"/>
                  <a:pt x="13918" y="5930"/>
                  <a:pt x="14326" y="6323"/>
                </a:cubicBezTo>
                <a:lnTo>
                  <a:pt x="14981" y="6953"/>
                </a:lnTo>
                <a:lnTo>
                  <a:pt x="15635" y="6323"/>
                </a:lnTo>
                <a:cubicBezTo>
                  <a:pt x="16043" y="5930"/>
                  <a:pt x="16705" y="5930"/>
                  <a:pt x="17113" y="6323"/>
                </a:cubicBezTo>
                <a:cubicBezTo>
                  <a:pt x="17522" y="6715"/>
                  <a:pt x="17522" y="7352"/>
                  <a:pt x="17113" y="7744"/>
                </a:cubicBezTo>
                <a:close/>
                <a:moveTo>
                  <a:pt x="6470" y="9285"/>
                </a:moveTo>
                <a:cubicBezTo>
                  <a:pt x="6610" y="9822"/>
                  <a:pt x="6272" y="10368"/>
                  <a:pt x="5714" y="10504"/>
                </a:cubicBezTo>
                <a:cubicBezTo>
                  <a:pt x="5456" y="10571"/>
                  <a:pt x="5207" y="10666"/>
                  <a:pt x="4972" y="10788"/>
                </a:cubicBezTo>
                <a:cubicBezTo>
                  <a:pt x="4460" y="11046"/>
                  <a:pt x="3828" y="10856"/>
                  <a:pt x="3560" y="10365"/>
                </a:cubicBezTo>
                <a:cubicBezTo>
                  <a:pt x="3292" y="9873"/>
                  <a:pt x="3490" y="9265"/>
                  <a:pt x="4001" y="9008"/>
                </a:cubicBezTo>
                <a:cubicBezTo>
                  <a:pt x="4381" y="8813"/>
                  <a:pt x="4784" y="8661"/>
                  <a:pt x="5201" y="8556"/>
                </a:cubicBezTo>
                <a:cubicBezTo>
                  <a:pt x="5760" y="8420"/>
                  <a:pt x="6328" y="8745"/>
                  <a:pt x="6470" y="9283"/>
                </a:cubicBezTo>
                <a:close/>
                <a:moveTo>
                  <a:pt x="9211" y="12908"/>
                </a:moveTo>
                <a:cubicBezTo>
                  <a:pt x="9111" y="12937"/>
                  <a:pt x="9007" y="12952"/>
                  <a:pt x="8902" y="12952"/>
                </a:cubicBezTo>
                <a:cubicBezTo>
                  <a:pt x="8444" y="12951"/>
                  <a:pt x="8039" y="12664"/>
                  <a:pt x="7904" y="12243"/>
                </a:cubicBezTo>
                <a:cubicBezTo>
                  <a:pt x="7791" y="11808"/>
                  <a:pt x="7592" y="11399"/>
                  <a:pt x="7316" y="11037"/>
                </a:cubicBezTo>
                <a:cubicBezTo>
                  <a:pt x="6951" y="10607"/>
                  <a:pt x="7017" y="9974"/>
                  <a:pt x="7464" y="9623"/>
                </a:cubicBezTo>
                <a:cubicBezTo>
                  <a:pt x="7911" y="9271"/>
                  <a:pt x="8570" y="9335"/>
                  <a:pt x="8936" y="9765"/>
                </a:cubicBezTo>
                <a:cubicBezTo>
                  <a:pt x="9382" y="10325"/>
                  <a:pt x="9710" y="10964"/>
                  <a:pt x="9902" y="11645"/>
                </a:cubicBezTo>
                <a:cubicBezTo>
                  <a:pt x="10074" y="12174"/>
                  <a:pt x="9768" y="12738"/>
                  <a:pt x="9217" y="12904"/>
                </a:cubicBezTo>
                <a:cubicBezTo>
                  <a:pt x="9215" y="12905"/>
                  <a:pt x="9213" y="12905"/>
                  <a:pt x="9211" y="12906"/>
                </a:cubicBezTo>
                <a:close/>
                <a:moveTo>
                  <a:pt x="13169" y="14716"/>
                </a:moveTo>
                <a:cubicBezTo>
                  <a:pt x="13209" y="15269"/>
                  <a:pt x="12776" y="15749"/>
                  <a:pt x="12201" y="15788"/>
                </a:cubicBezTo>
                <a:cubicBezTo>
                  <a:pt x="12118" y="15794"/>
                  <a:pt x="12035" y="15797"/>
                  <a:pt x="11953" y="15797"/>
                </a:cubicBezTo>
                <a:cubicBezTo>
                  <a:pt x="11204" y="15788"/>
                  <a:pt x="10474" y="15570"/>
                  <a:pt x="9852" y="15170"/>
                </a:cubicBezTo>
                <a:cubicBezTo>
                  <a:pt x="9371" y="14863"/>
                  <a:pt x="9240" y="14239"/>
                  <a:pt x="9560" y="13776"/>
                </a:cubicBezTo>
                <a:cubicBezTo>
                  <a:pt x="9880" y="13314"/>
                  <a:pt x="10529" y="13188"/>
                  <a:pt x="11010" y="13496"/>
                </a:cubicBezTo>
                <a:cubicBezTo>
                  <a:pt x="11280" y="13674"/>
                  <a:pt x="11598" y="13775"/>
                  <a:pt x="11926" y="13786"/>
                </a:cubicBezTo>
                <a:cubicBezTo>
                  <a:pt x="11987" y="13786"/>
                  <a:pt x="12020" y="13786"/>
                  <a:pt x="12054" y="13786"/>
                </a:cubicBezTo>
                <a:cubicBezTo>
                  <a:pt x="12627" y="13745"/>
                  <a:pt x="13126" y="14158"/>
                  <a:pt x="13169" y="14709"/>
                </a:cubicBezTo>
                <a:cubicBezTo>
                  <a:pt x="13169" y="14710"/>
                  <a:pt x="13169" y="14711"/>
                  <a:pt x="13169" y="14711"/>
                </a:cubicBezTo>
                <a:close/>
                <a:moveTo>
                  <a:pt x="15995" y="12526"/>
                </a:moveTo>
                <a:cubicBezTo>
                  <a:pt x="15924" y="13002"/>
                  <a:pt x="15746" y="13457"/>
                  <a:pt x="15475" y="13861"/>
                </a:cubicBezTo>
                <a:cubicBezTo>
                  <a:pt x="15148" y="14319"/>
                  <a:pt x="14498" y="14435"/>
                  <a:pt x="14022" y="14120"/>
                </a:cubicBezTo>
                <a:cubicBezTo>
                  <a:pt x="13572" y="13823"/>
                  <a:pt x="13436" y="13244"/>
                  <a:pt x="13709" y="12790"/>
                </a:cubicBezTo>
                <a:cubicBezTo>
                  <a:pt x="13820" y="12628"/>
                  <a:pt x="13893" y="12445"/>
                  <a:pt x="13924" y="12254"/>
                </a:cubicBezTo>
                <a:cubicBezTo>
                  <a:pt x="14002" y="11704"/>
                  <a:pt x="14529" y="11319"/>
                  <a:pt x="15102" y="11395"/>
                </a:cubicBezTo>
                <a:cubicBezTo>
                  <a:pt x="15674" y="11470"/>
                  <a:pt x="16074" y="11977"/>
                  <a:pt x="15995" y="12527"/>
                </a:cubicBezTo>
                <a:close/>
              </a:path>
            </a:pathLst>
          </a:custGeom>
          <a:solidFill>
            <a:schemeClr val="bg2"/>
          </a:solidFill>
          <a:ln w="12700">
            <a:miter lim="400000"/>
          </a:ln>
        </p:spPr>
        <p:txBody>
          <a:bodyPr lIns="45719" rIns="45719"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48" name="Graphic 58">
            <a:extLst>
              <a:ext uri="{FF2B5EF4-FFF2-40B4-BE49-F238E27FC236}"/>
            </a:extLst>
          </p:cNvPr>
          <p:cNvSpPr/>
          <p:nvPr/>
        </p:nvSpPr>
        <p:spPr>
          <a:xfrm>
            <a:off x="20200938" y="5556250"/>
            <a:ext cx="336550" cy="325438"/>
          </a:xfrm>
          <a:custGeom>
            <a:avLst/>
            <a:gdLst/>
            <a:ahLst/>
            <a:cxnLst>
              <a:cxn ang="0">
                <a:pos x="wd2" y="hd2"/>
              </a:cxn>
              <a:cxn ang="5400000">
                <a:pos x="wd2" y="hd2"/>
              </a:cxn>
              <a:cxn ang="10800000">
                <a:pos x="wd2" y="hd2"/>
              </a:cxn>
              <a:cxn ang="16200000">
                <a:pos x="wd2" y="hd2"/>
              </a:cxn>
            </a:cxnLst>
            <a:rect l="0" t="0" r="r" b="b"/>
            <a:pathLst>
              <a:path w="19948" h="20338" extrusionOk="0">
                <a:moveTo>
                  <a:pt x="11486" y="104"/>
                </a:moveTo>
                <a:cubicBezTo>
                  <a:pt x="10939" y="26"/>
                  <a:pt x="10436" y="428"/>
                  <a:pt x="10361" y="1004"/>
                </a:cubicBezTo>
                <a:cubicBezTo>
                  <a:pt x="10287" y="1579"/>
                  <a:pt x="10670" y="2109"/>
                  <a:pt x="11216" y="2187"/>
                </a:cubicBezTo>
                <a:cubicBezTo>
                  <a:pt x="11224" y="2188"/>
                  <a:pt x="11232" y="2189"/>
                  <a:pt x="11240" y="2190"/>
                </a:cubicBezTo>
                <a:cubicBezTo>
                  <a:pt x="15448" y="2736"/>
                  <a:pt x="18437" y="6766"/>
                  <a:pt x="17918" y="11191"/>
                </a:cubicBezTo>
                <a:cubicBezTo>
                  <a:pt x="17398" y="15616"/>
                  <a:pt x="13566" y="18760"/>
                  <a:pt x="9359" y="18213"/>
                </a:cubicBezTo>
                <a:cubicBezTo>
                  <a:pt x="5152" y="17667"/>
                  <a:pt x="2162" y="13637"/>
                  <a:pt x="2682" y="9213"/>
                </a:cubicBezTo>
                <a:cubicBezTo>
                  <a:pt x="2940" y="7017"/>
                  <a:pt x="4043" y="5028"/>
                  <a:pt x="5735" y="3712"/>
                </a:cubicBezTo>
                <a:lnTo>
                  <a:pt x="5268" y="7926"/>
                </a:lnTo>
                <a:cubicBezTo>
                  <a:pt x="5204" y="8503"/>
                  <a:pt x="5596" y="9025"/>
                  <a:pt x="6145" y="9093"/>
                </a:cubicBezTo>
                <a:cubicBezTo>
                  <a:pt x="6693" y="9161"/>
                  <a:pt x="7190" y="8748"/>
                  <a:pt x="7254" y="8172"/>
                </a:cubicBezTo>
                <a:lnTo>
                  <a:pt x="7948" y="1908"/>
                </a:lnTo>
                <a:cubicBezTo>
                  <a:pt x="8013" y="1331"/>
                  <a:pt x="7620" y="809"/>
                  <a:pt x="7072" y="741"/>
                </a:cubicBezTo>
                <a:cubicBezTo>
                  <a:pt x="7072" y="741"/>
                  <a:pt x="7072" y="741"/>
                  <a:pt x="7071" y="741"/>
                </a:cubicBezTo>
                <a:lnTo>
                  <a:pt x="1115" y="7"/>
                </a:lnTo>
                <a:cubicBezTo>
                  <a:pt x="567" y="-60"/>
                  <a:pt x="71" y="353"/>
                  <a:pt x="7" y="930"/>
                </a:cubicBezTo>
                <a:cubicBezTo>
                  <a:pt x="-57" y="1506"/>
                  <a:pt x="335" y="2028"/>
                  <a:pt x="883" y="2096"/>
                </a:cubicBezTo>
                <a:lnTo>
                  <a:pt x="3998" y="2479"/>
                </a:lnTo>
                <a:cubicBezTo>
                  <a:pt x="-47" y="6134"/>
                  <a:pt x="-509" y="12546"/>
                  <a:pt x="2967" y="16800"/>
                </a:cubicBezTo>
                <a:cubicBezTo>
                  <a:pt x="6442" y="21055"/>
                  <a:pt x="12539" y="21540"/>
                  <a:pt x="16584" y="17885"/>
                </a:cubicBezTo>
                <a:cubicBezTo>
                  <a:pt x="20629" y="14229"/>
                  <a:pt x="21091" y="7817"/>
                  <a:pt x="17615" y="3563"/>
                </a:cubicBezTo>
                <a:cubicBezTo>
                  <a:pt x="16052" y="1650"/>
                  <a:pt x="13867" y="416"/>
                  <a:pt x="11486" y="104"/>
                </a:cubicBezTo>
                <a:close/>
              </a:path>
            </a:pathLst>
          </a:custGeom>
          <a:solidFill>
            <a:schemeClr val="bg2"/>
          </a:solidFill>
          <a:ln w="12700">
            <a:miter lim="400000"/>
          </a:ln>
        </p:spPr>
        <p:txBody>
          <a:bodyPr lIns="45719" rIns="45719"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grpSp>
        <p:nvGrpSpPr>
          <p:cNvPr id="10" name="Group 6">
            <a:extLst>
              <a:ext uri="{FF2B5EF4-FFF2-40B4-BE49-F238E27FC236}"/>
            </a:extLst>
          </p:cNvPr>
          <p:cNvGrpSpPr/>
          <p:nvPr/>
        </p:nvGrpSpPr>
        <p:grpSpPr>
          <a:xfrm>
            <a:off x="19339541" y="5577827"/>
            <a:ext cx="3623986" cy="5615752"/>
            <a:chOff x="19033278" y="9641580"/>
            <a:chExt cx="4157579" cy="4299375"/>
          </a:xfrm>
          <a:solidFill>
            <a:srgbClr val="F2DC4B"/>
          </a:solidFill>
        </p:grpSpPr>
        <p:sp>
          <p:nvSpPr>
            <p:cNvPr id="50" name="Rounded Rectangle">
              <a:extLst>
                <a:ext uri="{FF2B5EF4-FFF2-40B4-BE49-F238E27FC236}"/>
              </a:extLst>
            </p:cNvPr>
            <p:cNvSpPr/>
            <p:nvPr/>
          </p:nvSpPr>
          <p:spPr>
            <a:xfrm>
              <a:off x="19033278" y="9641580"/>
              <a:ext cx="4157579" cy="4299375"/>
            </a:xfrm>
            <a:prstGeom prst="roundRect">
              <a:avLst>
                <a:gd name="adj" fmla="val 4862"/>
              </a:avLst>
            </a:prstGeom>
            <a:grpFill/>
            <a:ln w="12700">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chemeClr val="tx2"/>
                </a:solidFill>
                <a:latin typeface="Arial Black" panose="020B0604020202020204" pitchFamily="34" charset="0"/>
                <a:ea typeface="+mn-ea"/>
                <a:cs typeface="Arial Black" panose="020B0604020202020204" pitchFamily="34" charset="0"/>
                <a:sym typeface="Helvetica Neue Medium"/>
              </a:endParaRPr>
            </a:p>
          </p:txBody>
        </p:sp>
        <p:sp>
          <p:nvSpPr>
            <p:cNvPr id="51" name="Daily…">
              <a:extLst>
                <a:ext uri="{FF2B5EF4-FFF2-40B4-BE49-F238E27FC236}"/>
              </a:extLst>
            </p:cNvPr>
            <p:cNvSpPr txBox="1"/>
            <p:nvPr/>
          </p:nvSpPr>
          <p:spPr>
            <a:xfrm>
              <a:off x="19759106" y="10280859"/>
              <a:ext cx="2578506" cy="408427"/>
            </a:xfrm>
            <a:prstGeom prst="rect">
              <a:avLst/>
            </a:prstGeom>
            <a:grpFill/>
            <a:ln w="12700">
              <a:miter lim="400000"/>
            </a:ln>
            <a:extLst>
              <a:ext uri="{C572A759-6A51-4108-AA02-DFA0A04FC94B}"/>
            </a:extLst>
          </p:spPr>
          <p:txBody>
            <a:bodyPr lIns="50800" tIns="50800" rIns="50800" bIns="50800">
              <a:spAutoFit/>
            </a:bodyPr>
            <a:lstStyle/>
            <a:p>
              <a:pPr algn="ctr" defTabSz="457200" eaLnBrk="1" fontAlgn="auto">
                <a:spcBef>
                  <a:spcPts val="0"/>
                </a:spcBef>
                <a:spcAft>
                  <a:spcPts val="0"/>
                </a:spcAft>
                <a:defRPr sz="2800" b="0">
                  <a:solidFill>
                    <a:srgbClr val="242423"/>
                  </a:solidFill>
                  <a:latin typeface="Montserrat Bold"/>
                  <a:ea typeface="Montserrat Bold"/>
                  <a:cs typeface="Montserrat Bold"/>
                  <a:sym typeface="Montserrat Bold"/>
                </a:defRPr>
              </a:pPr>
              <a:r>
                <a:rPr lang="ru-RU" sz="2800" b="0" i="1" u="sng" kern="0" dirty="0">
                  <a:solidFill>
                    <a:schemeClr val="tx1"/>
                  </a:solidFill>
                  <a:latin typeface="Montserrat Bold"/>
                  <a:ea typeface="Montserrat Bold"/>
                  <a:cs typeface="Montserrat Bold"/>
                  <a:sym typeface="Montserrat Bold"/>
                </a:rPr>
                <a:t>САЙТ ЦНППМ</a:t>
              </a:r>
              <a:endParaRPr sz="2800" b="0" i="1" u="sng" kern="0" dirty="0">
                <a:solidFill>
                  <a:schemeClr val="tx1"/>
                </a:solidFill>
                <a:latin typeface="Montserrat Bold"/>
                <a:ea typeface="Montserrat Bold"/>
                <a:cs typeface="Montserrat Bold"/>
                <a:sym typeface="Montserrat Bold"/>
              </a:endParaRPr>
            </a:p>
          </p:txBody>
        </p:sp>
      </p:grpSp>
      <p:sp>
        <p:nvSpPr>
          <p:cNvPr id="13327" name="Line"/>
          <p:cNvSpPr>
            <a:spLocks noChangeArrowheads="1"/>
          </p:cNvSpPr>
          <p:nvPr/>
        </p:nvSpPr>
        <p:spPr bwMode="auto">
          <a:xfrm>
            <a:off x="3092450" y="4924425"/>
            <a:ext cx="17346613" cy="4714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21600" y="0"/>
                </a:lnTo>
                <a:lnTo>
                  <a:pt x="21600" y="21600"/>
                </a:lnTo>
              </a:path>
            </a:pathLst>
          </a:custGeom>
          <a:noFill/>
          <a:ln w="25400">
            <a:solidFill>
              <a:schemeClr val="tx2"/>
            </a:solidFill>
            <a:miter lim="400000"/>
            <a:headEnd/>
            <a:tailEnd/>
          </a:ln>
        </p:spPr>
        <p:txBody>
          <a:bodyPr lIns="50800" tIns="50800" rIns="50800" bIns="50800" anchor="ctr"/>
          <a:lstStyle/>
          <a:p>
            <a:endParaRPr lang="ru-RU"/>
          </a:p>
        </p:txBody>
      </p:sp>
      <p:grpSp>
        <p:nvGrpSpPr>
          <p:cNvPr id="11" name="Группа 53"/>
          <p:cNvGrpSpPr>
            <a:grpSpLocks/>
          </p:cNvGrpSpPr>
          <p:nvPr/>
        </p:nvGrpSpPr>
        <p:grpSpPr bwMode="auto">
          <a:xfrm>
            <a:off x="18034000" y="538163"/>
            <a:ext cx="5808663" cy="1133475"/>
            <a:chOff x="15963608" y="639676"/>
            <a:chExt cx="5809464" cy="1133476"/>
          </a:xfrm>
        </p:grpSpPr>
        <p:pic>
          <p:nvPicPr>
            <p:cNvPr id="13333" name="Рисунок 54"/>
            <p:cNvPicPr>
              <a:picLocks noChangeAspect="1"/>
            </p:cNvPicPr>
            <p:nvPr/>
          </p:nvPicPr>
          <p:blipFill>
            <a:blip r:embed="rId2" cstate="print"/>
            <a:srcRect/>
            <a:stretch>
              <a:fillRect/>
            </a:stretch>
          </p:blipFill>
          <p:spPr bwMode="auto">
            <a:xfrm>
              <a:off x="15963608" y="639677"/>
              <a:ext cx="3771900" cy="1133475"/>
            </a:xfrm>
            <a:prstGeom prst="rect">
              <a:avLst/>
            </a:prstGeom>
            <a:noFill/>
            <a:ln w="57150">
              <a:solidFill>
                <a:srgbClr val="002060"/>
              </a:solidFill>
              <a:miter lim="800000"/>
              <a:headEnd/>
              <a:tailEnd/>
            </a:ln>
          </p:spPr>
        </p:pic>
        <p:pic>
          <p:nvPicPr>
            <p:cNvPr id="13334" name="Рисунок 55"/>
            <p:cNvPicPr>
              <a:picLocks noChangeAspect="1"/>
            </p:cNvPicPr>
            <p:nvPr/>
          </p:nvPicPr>
          <p:blipFill>
            <a:blip r:embed="rId3" cstate="print"/>
            <a:srcRect/>
            <a:stretch>
              <a:fillRect/>
            </a:stretch>
          </p:blipFill>
          <p:spPr bwMode="auto">
            <a:xfrm>
              <a:off x="19735508" y="639676"/>
              <a:ext cx="2037564" cy="1133475"/>
            </a:xfrm>
            <a:prstGeom prst="rect">
              <a:avLst/>
            </a:prstGeom>
            <a:noFill/>
            <a:ln w="57150">
              <a:solidFill>
                <a:srgbClr val="002060"/>
              </a:solidFill>
              <a:miter lim="800000"/>
              <a:headEnd/>
              <a:tailEnd/>
            </a:ln>
          </p:spPr>
        </p:pic>
      </p:grpSp>
      <p:pic>
        <p:nvPicPr>
          <p:cNvPr id="13329" name="Рисунок 9"/>
          <p:cNvPicPr>
            <a:picLocks noChangeAspect="1"/>
          </p:cNvPicPr>
          <p:nvPr/>
        </p:nvPicPr>
        <p:blipFill>
          <a:blip r:embed="rId4" cstate="print"/>
          <a:srcRect/>
          <a:stretch>
            <a:fillRect/>
          </a:stretch>
        </p:blipFill>
        <p:spPr bwMode="auto">
          <a:xfrm>
            <a:off x="15938500" y="7337425"/>
            <a:ext cx="2514600" cy="2514600"/>
          </a:xfrm>
          <a:prstGeom prst="rect">
            <a:avLst/>
          </a:prstGeom>
          <a:noFill/>
          <a:ln w="9525">
            <a:noFill/>
            <a:miter lim="800000"/>
            <a:headEnd/>
            <a:tailEnd/>
          </a:ln>
        </p:spPr>
      </p:pic>
      <p:sp>
        <p:nvSpPr>
          <p:cNvPr id="47" name="Circle">
            <a:extLst>
              <a:ext uri="{FF2B5EF4-FFF2-40B4-BE49-F238E27FC236}"/>
            </a:extLst>
          </p:cNvPr>
          <p:cNvSpPr/>
          <p:nvPr/>
        </p:nvSpPr>
        <p:spPr>
          <a:xfrm>
            <a:off x="19972338" y="5360988"/>
            <a:ext cx="793750" cy="793750"/>
          </a:xfrm>
          <a:prstGeom prst="ellipse">
            <a:avLst/>
          </a:prstGeom>
          <a:solidFill>
            <a:schemeClr val="tx1"/>
          </a:solidFill>
          <a:ln w="12700">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57" name="Graphic 58">
            <a:extLst>
              <a:ext uri="{FF2B5EF4-FFF2-40B4-BE49-F238E27FC236}"/>
            </a:extLst>
          </p:cNvPr>
          <p:cNvSpPr/>
          <p:nvPr/>
        </p:nvSpPr>
        <p:spPr>
          <a:xfrm>
            <a:off x="20224750" y="5597525"/>
            <a:ext cx="322263" cy="325438"/>
          </a:xfrm>
          <a:custGeom>
            <a:avLst/>
            <a:gdLst/>
            <a:ahLst/>
            <a:cxnLst>
              <a:cxn ang="0">
                <a:pos x="wd2" y="hd2"/>
              </a:cxn>
              <a:cxn ang="5400000">
                <a:pos x="wd2" y="hd2"/>
              </a:cxn>
              <a:cxn ang="10800000">
                <a:pos x="wd2" y="hd2"/>
              </a:cxn>
              <a:cxn ang="16200000">
                <a:pos x="wd2" y="hd2"/>
              </a:cxn>
            </a:cxnLst>
            <a:rect l="0" t="0" r="r" b="b"/>
            <a:pathLst>
              <a:path w="19948" h="20338" extrusionOk="0">
                <a:moveTo>
                  <a:pt x="11486" y="104"/>
                </a:moveTo>
                <a:cubicBezTo>
                  <a:pt x="10939" y="26"/>
                  <a:pt x="10436" y="428"/>
                  <a:pt x="10361" y="1004"/>
                </a:cubicBezTo>
                <a:cubicBezTo>
                  <a:pt x="10287" y="1579"/>
                  <a:pt x="10670" y="2109"/>
                  <a:pt x="11216" y="2187"/>
                </a:cubicBezTo>
                <a:cubicBezTo>
                  <a:pt x="11224" y="2188"/>
                  <a:pt x="11232" y="2189"/>
                  <a:pt x="11240" y="2190"/>
                </a:cubicBezTo>
                <a:cubicBezTo>
                  <a:pt x="15448" y="2736"/>
                  <a:pt x="18437" y="6766"/>
                  <a:pt x="17918" y="11191"/>
                </a:cubicBezTo>
                <a:cubicBezTo>
                  <a:pt x="17398" y="15616"/>
                  <a:pt x="13566" y="18760"/>
                  <a:pt x="9359" y="18213"/>
                </a:cubicBezTo>
                <a:cubicBezTo>
                  <a:pt x="5152" y="17667"/>
                  <a:pt x="2162" y="13637"/>
                  <a:pt x="2682" y="9213"/>
                </a:cubicBezTo>
                <a:cubicBezTo>
                  <a:pt x="2940" y="7017"/>
                  <a:pt x="4043" y="5028"/>
                  <a:pt x="5735" y="3712"/>
                </a:cubicBezTo>
                <a:lnTo>
                  <a:pt x="5268" y="7926"/>
                </a:lnTo>
                <a:cubicBezTo>
                  <a:pt x="5204" y="8503"/>
                  <a:pt x="5596" y="9025"/>
                  <a:pt x="6145" y="9093"/>
                </a:cubicBezTo>
                <a:cubicBezTo>
                  <a:pt x="6693" y="9161"/>
                  <a:pt x="7190" y="8748"/>
                  <a:pt x="7254" y="8172"/>
                </a:cubicBezTo>
                <a:lnTo>
                  <a:pt x="7948" y="1908"/>
                </a:lnTo>
                <a:cubicBezTo>
                  <a:pt x="8013" y="1331"/>
                  <a:pt x="7620" y="809"/>
                  <a:pt x="7072" y="741"/>
                </a:cubicBezTo>
                <a:cubicBezTo>
                  <a:pt x="7072" y="741"/>
                  <a:pt x="7072" y="741"/>
                  <a:pt x="7071" y="741"/>
                </a:cubicBezTo>
                <a:lnTo>
                  <a:pt x="1115" y="7"/>
                </a:lnTo>
                <a:cubicBezTo>
                  <a:pt x="567" y="-60"/>
                  <a:pt x="71" y="353"/>
                  <a:pt x="7" y="930"/>
                </a:cubicBezTo>
                <a:cubicBezTo>
                  <a:pt x="-57" y="1506"/>
                  <a:pt x="335" y="2028"/>
                  <a:pt x="883" y="2096"/>
                </a:cubicBezTo>
                <a:lnTo>
                  <a:pt x="3998" y="2479"/>
                </a:lnTo>
                <a:cubicBezTo>
                  <a:pt x="-47" y="6134"/>
                  <a:pt x="-509" y="12546"/>
                  <a:pt x="2967" y="16800"/>
                </a:cubicBezTo>
                <a:cubicBezTo>
                  <a:pt x="6442" y="21055"/>
                  <a:pt x="12539" y="21540"/>
                  <a:pt x="16584" y="17885"/>
                </a:cubicBezTo>
                <a:cubicBezTo>
                  <a:pt x="20629" y="14229"/>
                  <a:pt x="21091" y="7817"/>
                  <a:pt x="17615" y="3563"/>
                </a:cubicBezTo>
                <a:cubicBezTo>
                  <a:pt x="16052" y="1650"/>
                  <a:pt x="13867" y="416"/>
                  <a:pt x="11486" y="104"/>
                </a:cubicBezTo>
                <a:close/>
              </a:path>
            </a:pathLst>
          </a:custGeom>
          <a:solidFill>
            <a:schemeClr val="bg2"/>
          </a:solidFill>
          <a:ln w="12700">
            <a:miter lim="400000"/>
          </a:ln>
        </p:spPr>
        <p:txBody>
          <a:bodyPr lIns="45719" rIns="45719"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pic>
        <p:nvPicPr>
          <p:cNvPr id="13332" name="Рисунок 11"/>
          <p:cNvPicPr>
            <a:picLocks noChangeAspect="1"/>
          </p:cNvPicPr>
          <p:nvPr/>
        </p:nvPicPr>
        <p:blipFill>
          <a:blip r:embed="rId5" cstate="print"/>
          <a:srcRect/>
          <a:stretch>
            <a:fillRect/>
          </a:stretch>
        </p:blipFill>
        <p:spPr bwMode="auto">
          <a:xfrm>
            <a:off x="19761200" y="7337425"/>
            <a:ext cx="2514600" cy="251460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cNvSpPr>
            <a:spLocks noGrp="1"/>
          </p:cNvSpPr>
          <p:nvPr>
            <p:ph type="sldNum" sz="quarter" idx="10"/>
          </p:nvPr>
        </p:nvSpPr>
        <p:spPr>
          <a:noFill/>
        </p:spPr>
        <p:txBody>
          <a:bodyPr/>
          <a:lstStyle/>
          <a:p>
            <a:fld id="{E9B1A20A-4E68-4109-9931-38C8034658FF}" type="slidenum">
              <a:rPr lang="ru-RU" altLang="ru-RU" smtClean="0"/>
              <a:pPr/>
              <a:t>35</a:t>
            </a:fld>
            <a:endParaRPr lang="ru-RU" altLang="ru-RU" smtClean="0"/>
          </a:p>
        </p:txBody>
      </p:sp>
      <p:grpSp>
        <p:nvGrpSpPr>
          <p:cNvPr id="2" name="Group 1"/>
          <p:cNvGrpSpPr>
            <a:grpSpLocks/>
          </p:cNvGrpSpPr>
          <p:nvPr/>
        </p:nvGrpSpPr>
        <p:grpSpPr bwMode="auto">
          <a:xfrm>
            <a:off x="1041400" y="3933825"/>
            <a:ext cx="4303713" cy="8877300"/>
            <a:chOff x="1611863" y="2900339"/>
            <a:chExt cx="3766492" cy="8877614"/>
          </a:xfrm>
        </p:grpSpPr>
        <p:sp>
          <p:nvSpPr>
            <p:cNvPr id="3991" name="Shape">
              <a:extLst>
                <a:ext uri="{FF2B5EF4-FFF2-40B4-BE49-F238E27FC236}"/>
              </a:extLst>
            </p:cNvPr>
            <p:cNvSpPr/>
            <p:nvPr/>
          </p:nvSpPr>
          <p:spPr>
            <a:xfrm>
              <a:off x="1611863" y="2900339"/>
              <a:ext cx="3766492" cy="8877614"/>
            </a:xfrm>
            <a:custGeom>
              <a:avLst/>
              <a:gdLst/>
              <a:ahLst/>
              <a:cxnLst>
                <a:cxn ang="0">
                  <a:pos x="wd2" y="hd2"/>
                </a:cxn>
                <a:cxn ang="5400000">
                  <a:pos x="wd2" y="hd2"/>
                </a:cxn>
                <a:cxn ang="10800000">
                  <a:pos x="wd2" y="hd2"/>
                </a:cxn>
                <a:cxn ang="16200000">
                  <a:pos x="wd2" y="hd2"/>
                </a:cxn>
              </a:cxnLst>
              <a:rect l="0" t="0" r="r" b="b"/>
              <a:pathLst>
                <a:path w="21600" h="21589" extrusionOk="0">
                  <a:moveTo>
                    <a:pt x="11747" y="21404"/>
                  </a:moveTo>
                  <a:cubicBezTo>
                    <a:pt x="11499" y="21525"/>
                    <a:pt x="11135" y="21593"/>
                    <a:pt x="10756" y="21588"/>
                  </a:cubicBezTo>
                  <a:cubicBezTo>
                    <a:pt x="10403" y="21584"/>
                    <a:pt x="10070" y="21517"/>
                    <a:pt x="9839" y="21404"/>
                  </a:cubicBezTo>
                  <a:lnTo>
                    <a:pt x="507" y="17204"/>
                  </a:lnTo>
                  <a:cubicBezTo>
                    <a:pt x="347" y="17144"/>
                    <a:pt x="219" y="17071"/>
                    <a:pt x="131" y="16989"/>
                  </a:cubicBezTo>
                  <a:cubicBezTo>
                    <a:pt x="54" y="16917"/>
                    <a:pt x="10" y="16839"/>
                    <a:pt x="0" y="16760"/>
                  </a:cubicBezTo>
                  <a:lnTo>
                    <a:pt x="0" y="478"/>
                  </a:lnTo>
                  <a:cubicBezTo>
                    <a:pt x="2" y="346"/>
                    <a:pt x="133" y="221"/>
                    <a:pt x="361" y="131"/>
                  </a:cubicBezTo>
                  <a:cubicBezTo>
                    <a:pt x="598" y="38"/>
                    <a:pt x="917" y="-7"/>
                    <a:pt x="1238" y="7"/>
                  </a:cubicBezTo>
                  <a:lnTo>
                    <a:pt x="20482" y="0"/>
                  </a:lnTo>
                  <a:cubicBezTo>
                    <a:pt x="20774" y="2"/>
                    <a:pt x="21053" y="52"/>
                    <a:pt x="21260" y="139"/>
                  </a:cubicBezTo>
                  <a:cubicBezTo>
                    <a:pt x="21476" y="231"/>
                    <a:pt x="21595" y="356"/>
                    <a:pt x="21589" y="486"/>
                  </a:cubicBezTo>
                  <a:lnTo>
                    <a:pt x="21600" y="16753"/>
                  </a:lnTo>
                  <a:cubicBezTo>
                    <a:pt x="21597" y="16833"/>
                    <a:pt x="21558" y="16912"/>
                    <a:pt x="21486" y="16986"/>
                  </a:cubicBezTo>
                  <a:cubicBezTo>
                    <a:pt x="21419" y="17055"/>
                    <a:pt x="21324" y="17118"/>
                    <a:pt x="21205" y="17173"/>
                  </a:cubicBezTo>
                  <a:lnTo>
                    <a:pt x="11747" y="21404"/>
                  </a:lnTo>
                  <a:close/>
                </a:path>
              </a:pathLst>
            </a:custGeom>
            <a:solidFill>
              <a:schemeClr val="accent6">
                <a:alpha val="28000"/>
              </a:schemeClr>
            </a:solidFill>
            <a:ln w="12700">
              <a:miter lim="400000"/>
            </a:ln>
          </p:spPr>
          <p:txBody>
            <a:bodyPr lIns="50800" tIns="50800" rIns="50800" bIns="5080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3992" name="Shape">
              <a:extLst>
                <a:ext uri="{FF2B5EF4-FFF2-40B4-BE49-F238E27FC236}"/>
              </a:extLst>
            </p:cNvPr>
            <p:cNvSpPr/>
            <p:nvPr/>
          </p:nvSpPr>
          <p:spPr>
            <a:xfrm>
              <a:off x="1611863" y="2940028"/>
              <a:ext cx="3765102" cy="1406575"/>
            </a:xfrm>
            <a:custGeom>
              <a:avLst/>
              <a:gdLst/>
              <a:ahLst/>
              <a:cxnLst>
                <a:cxn ang="0">
                  <a:pos x="wd2" y="hd2"/>
                </a:cxn>
                <a:cxn ang="5400000">
                  <a:pos x="wd2" y="hd2"/>
                </a:cxn>
                <a:cxn ang="10800000">
                  <a:pos x="wd2" y="hd2"/>
                </a:cxn>
                <a:cxn ang="16200000">
                  <a:pos x="wd2" y="hd2"/>
                </a:cxn>
              </a:cxnLst>
              <a:rect l="0" t="0" r="r" b="b"/>
              <a:pathLst>
                <a:path w="21599" h="21557" extrusionOk="0">
                  <a:moveTo>
                    <a:pt x="20488" y="0"/>
                  </a:moveTo>
                  <a:lnTo>
                    <a:pt x="1238" y="43"/>
                  </a:lnTo>
                  <a:cubicBezTo>
                    <a:pt x="917" y="-43"/>
                    <a:pt x="599" y="248"/>
                    <a:pt x="362" y="833"/>
                  </a:cubicBezTo>
                  <a:cubicBezTo>
                    <a:pt x="134" y="1397"/>
                    <a:pt x="2" y="2186"/>
                    <a:pt x="0" y="3016"/>
                  </a:cubicBezTo>
                  <a:lnTo>
                    <a:pt x="0" y="21557"/>
                  </a:lnTo>
                  <a:lnTo>
                    <a:pt x="21599" y="21557"/>
                  </a:lnTo>
                  <a:lnTo>
                    <a:pt x="21594" y="3065"/>
                  </a:lnTo>
                  <a:cubicBezTo>
                    <a:pt x="21600" y="2248"/>
                    <a:pt x="21480" y="1460"/>
                    <a:pt x="21264" y="882"/>
                  </a:cubicBezTo>
                  <a:cubicBezTo>
                    <a:pt x="21057" y="330"/>
                    <a:pt x="20780" y="11"/>
                    <a:pt x="20488" y="0"/>
                  </a:cubicBezTo>
                  <a:close/>
                </a:path>
              </a:pathLst>
            </a:custGeom>
            <a:solidFill>
              <a:srgbClr val="002060"/>
            </a:solidFill>
            <a:ln w="12700">
              <a:miter lim="400000"/>
            </a:ln>
          </p:spPr>
          <p:txBody>
            <a:bodyPr lIns="50800" tIns="50800" rIns="50800" bIns="5080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002060"/>
                </a:solidFill>
                <a:latin typeface="Arial Black" panose="020B0604020202020204" pitchFamily="34" charset="0"/>
                <a:ea typeface="+mn-ea"/>
                <a:cs typeface="Arial Black" panose="020B0604020202020204" pitchFamily="34" charset="0"/>
                <a:sym typeface="Helvetica Neue Medium"/>
              </a:endParaRPr>
            </a:p>
          </p:txBody>
        </p:sp>
        <p:sp>
          <p:nvSpPr>
            <p:cNvPr id="14371" name="01"/>
            <p:cNvSpPr txBox="1">
              <a:spLocks noChangeArrowheads="1"/>
            </p:cNvSpPr>
            <p:nvPr/>
          </p:nvSpPr>
          <p:spPr bwMode="auto">
            <a:xfrm>
              <a:off x="2907771" y="3313046"/>
              <a:ext cx="1174677" cy="718145"/>
            </a:xfrm>
            <a:prstGeom prst="rect">
              <a:avLst/>
            </a:prstGeom>
            <a:noFill/>
            <a:ln w="12700">
              <a:noFill/>
              <a:miter lim="400000"/>
              <a:headEnd/>
              <a:tailEnd/>
            </a:ln>
          </p:spPr>
          <p:txBody>
            <a:bodyPr lIns="50800" tIns="50800" rIns="50800" bIns="50800">
              <a:spAutoFit/>
            </a:bodyPr>
            <a:lstStyle/>
            <a:p>
              <a:pPr algn="ctr" defTabSz="457200" eaLnBrk="1"/>
              <a:r>
                <a:rPr lang="ru-RU" altLang="ru-RU" sz="4000" b="0">
                  <a:solidFill>
                    <a:srgbClr val="EFF0EF"/>
                  </a:solidFill>
                  <a:latin typeface="Montserrat Bold"/>
                  <a:ea typeface="Montserrat Bold"/>
                  <a:cs typeface="Montserrat Bold"/>
                  <a:sym typeface="Montserrat Bold"/>
                </a:rPr>
                <a:t>01</a:t>
              </a:r>
            </a:p>
          </p:txBody>
        </p:sp>
        <p:sp>
          <p:nvSpPr>
            <p:cNvPr id="14372" name="Type text"/>
            <p:cNvSpPr txBox="1">
              <a:spLocks noChangeArrowheads="1"/>
            </p:cNvSpPr>
            <p:nvPr/>
          </p:nvSpPr>
          <p:spPr bwMode="auto">
            <a:xfrm>
              <a:off x="1893966" y="6700975"/>
              <a:ext cx="3113348" cy="3180358"/>
            </a:xfrm>
            <a:prstGeom prst="rect">
              <a:avLst/>
            </a:prstGeom>
            <a:noFill/>
            <a:ln w="12700">
              <a:noFill/>
              <a:miter lim="400000"/>
              <a:headEnd/>
              <a:tailEnd/>
            </a:ln>
          </p:spPr>
          <p:txBody>
            <a:bodyPr lIns="50800" tIns="50800" rIns="50800" bIns="50800">
              <a:spAutoFit/>
            </a:bodyPr>
            <a:lstStyle/>
            <a:p>
              <a:pPr algn="ctr" defTabSz="457200" eaLnBrk="1"/>
              <a:r>
                <a:rPr lang="ru-RU" altLang="ru-RU" sz="4000">
                  <a:solidFill>
                    <a:schemeClr val="tx1"/>
                  </a:solidFill>
                  <a:latin typeface="Montserrat Bold"/>
                  <a:ea typeface="Montserrat Bold"/>
                  <a:cs typeface="Montserrat Bold"/>
                  <a:sym typeface="Montserrat Bold"/>
                </a:rPr>
                <a:t>УЧЕТ РИСКОВЫХ ПРОФИЛЕЙ И ОСОБЕННОСТЕЙ ШНОР</a:t>
              </a:r>
            </a:p>
          </p:txBody>
        </p:sp>
        <p:sp>
          <p:nvSpPr>
            <p:cNvPr id="3996" name="Graphic 48">
              <a:extLst>
                <a:ext uri="{FF2B5EF4-FFF2-40B4-BE49-F238E27FC236}"/>
              </a:extLst>
            </p:cNvPr>
            <p:cNvSpPr/>
            <p:nvPr/>
          </p:nvSpPr>
          <p:spPr>
            <a:xfrm>
              <a:off x="2883106" y="5037190"/>
              <a:ext cx="1224005" cy="122241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35" y="21600"/>
                    <a:pt x="0" y="16765"/>
                    <a:pt x="0" y="10800"/>
                  </a:cubicBezTo>
                  <a:cubicBezTo>
                    <a:pt x="0" y="4835"/>
                    <a:pt x="4835" y="0"/>
                    <a:pt x="10800" y="0"/>
                  </a:cubicBezTo>
                  <a:cubicBezTo>
                    <a:pt x="16765" y="0"/>
                    <a:pt x="21600" y="4835"/>
                    <a:pt x="21600" y="10800"/>
                  </a:cubicBezTo>
                  <a:cubicBezTo>
                    <a:pt x="21593" y="16762"/>
                    <a:pt x="16762" y="21593"/>
                    <a:pt x="10800" y="21600"/>
                  </a:cubicBezTo>
                  <a:close/>
                  <a:moveTo>
                    <a:pt x="10800" y="2234"/>
                  </a:moveTo>
                  <a:cubicBezTo>
                    <a:pt x="6069" y="2234"/>
                    <a:pt x="2234" y="6069"/>
                    <a:pt x="2234" y="10800"/>
                  </a:cubicBezTo>
                  <a:cubicBezTo>
                    <a:pt x="2234" y="15531"/>
                    <a:pt x="6069" y="19366"/>
                    <a:pt x="10800" y="19366"/>
                  </a:cubicBezTo>
                  <a:cubicBezTo>
                    <a:pt x="15531" y="19366"/>
                    <a:pt x="19366" y="15531"/>
                    <a:pt x="19366" y="10800"/>
                  </a:cubicBezTo>
                  <a:cubicBezTo>
                    <a:pt x="19360" y="6072"/>
                    <a:pt x="15528" y="2240"/>
                    <a:pt x="10800" y="2234"/>
                  </a:cubicBezTo>
                  <a:close/>
                  <a:moveTo>
                    <a:pt x="10845" y="14570"/>
                  </a:moveTo>
                  <a:lnTo>
                    <a:pt x="16059" y="9356"/>
                  </a:lnTo>
                  <a:cubicBezTo>
                    <a:pt x="16496" y="8919"/>
                    <a:pt x="16496" y="8212"/>
                    <a:pt x="16059" y="7775"/>
                  </a:cubicBezTo>
                  <a:cubicBezTo>
                    <a:pt x="15623" y="7339"/>
                    <a:pt x="14915" y="7339"/>
                    <a:pt x="14479" y="7775"/>
                  </a:cubicBezTo>
                  <a:lnTo>
                    <a:pt x="10055" y="12200"/>
                  </a:lnTo>
                  <a:lnTo>
                    <a:pt x="7121" y="9265"/>
                  </a:lnTo>
                  <a:cubicBezTo>
                    <a:pt x="6685" y="8828"/>
                    <a:pt x="5977" y="8828"/>
                    <a:pt x="5541" y="9265"/>
                  </a:cubicBezTo>
                  <a:cubicBezTo>
                    <a:pt x="5104" y="9701"/>
                    <a:pt x="5104" y="10409"/>
                    <a:pt x="5541" y="10845"/>
                  </a:cubicBezTo>
                  <a:lnTo>
                    <a:pt x="9265" y="14570"/>
                  </a:lnTo>
                  <a:cubicBezTo>
                    <a:pt x="9701" y="15006"/>
                    <a:pt x="10409" y="15006"/>
                    <a:pt x="10845" y="14570"/>
                  </a:cubicBezTo>
                  <a:cubicBezTo>
                    <a:pt x="10845" y="14570"/>
                    <a:pt x="10845" y="14570"/>
                    <a:pt x="10845" y="14570"/>
                  </a:cubicBezTo>
                  <a:close/>
                </a:path>
              </a:pathLst>
            </a:custGeom>
            <a:solidFill>
              <a:schemeClr val="accent6"/>
            </a:solidFill>
            <a:ln w="12700">
              <a:miter lim="400000"/>
            </a:ln>
          </p:spPr>
          <p:txBody>
            <a:bodyPr lIns="45719" rIns="45719"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grpSp>
      <p:grpSp>
        <p:nvGrpSpPr>
          <p:cNvPr id="3" name="Group 3"/>
          <p:cNvGrpSpPr>
            <a:grpSpLocks/>
          </p:cNvGrpSpPr>
          <p:nvPr/>
        </p:nvGrpSpPr>
        <p:grpSpPr bwMode="auto">
          <a:xfrm>
            <a:off x="11471275" y="3973513"/>
            <a:ext cx="5410200" cy="8877300"/>
            <a:chOff x="10204467" y="2939785"/>
            <a:chExt cx="3766492" cy="8877614"/>
          </a:xfrm>
        </p:grpSpPr>
        <p:sp>
          <p:nvSpPr>
            <p:cNvPr id="4002" name="Shape">
              <a:extLst>
                <a:ext uri="{FF2B5EF4-FFF2-40B4-BE49-F238E27FC236}"/>
              </a:extLst>
            </p:cNvPr>
            <p:cNvSpPr/>
            <p:nvPr/>
          </p:nvSpPr>
          <p:spPr>
            <a:xfrm>
              <a:off x="10204467" y="2939785"/>
              <a:ext cx="3766492" cy="8877614"/>
            </a:xfrm>
            <a:custGeom>
              <a:avLst/>
              <a:gdLst/>
              <a:ahLst/>
              <a:cxnLst>
                <a:cxn ang="0">
                  <a:pos x="wd2" y="hd2"/>
                </a:cxn>
                <a:cxn ang="5400000">
                  <a:pos x="wd2" y="hd2"/>
                </a:cxn>
                <a:cxn ang="10800000">
                  <a:pos x="wd2" y="hd2"/>
                </a:cxn>
                <a:cxn ang="16200000">
                  <a:pos x="wd2" y="hd2"/>
                </a:cxn>
              </a:cxnLst>
              <a:rect l="0" t="0" r="r" b="b"/>
              <a:pathLst>
                <a:path w="21600" h="21589" extrusionOk="0">
                  <a:moveTo>
                    <a:pt x="11747" y="21404"/>
                  </a:moveTo>
                  <a:cubicBezTo>
                    <a:pt x="11499" y="21525"/>
                    <a:pt x="11135" y="21593"/>
                    <a:pt x="10756" y="21588"/>
                  </a:cubicBezTo>
                  <a:cubicBezTo>
                    <a:pt x="10403" y="21584"/>
                    <a:pt x="10070" y="21517"/>
                    <a:pt x="9839" y="21404"/>
                  </a:cubicBezTo>
                  <a:lnTo>
                    <a:pt x="507" y="17204"/>
                  </a:lnTo>
                  <a:cubicBezTo>
                    <a:pt x="347" y="17144"/>
                    <a:pt x="219" y="17071"/>
                    <a:pt x="131" y="16989"/>
                  </a:cubicBezTo>
                  <a:cubicBezTo>
                    <a:pt x="54" y="16917"/>
                    <a:pt x="10" y="16839"/>
                    <a:pt x="0" y="16760"/>
                  </a:cubicBezTo>
                  <a:lnTo>
                    <a:pt x="0" y="478"/>
                  </a:lnTo>
                  <a:cubicBezTo>
                    <a:pt x="2" y="346"/>
                    <a:pt x="133" y="221"/>
                    <a:pt x="361" y="131"/>
                  </a:cubicBezTo>
                  <a:cubicBezTo>
                    <a:pt x="598" y="38"/>
                    <a:pt x="917" y="-7"/>
                    <a:pt x="1238" y="7"/>
                  </a:cubicBezTo>
                  <a:lnTo>
                    <a:pt x="20482" y="0"/>
                  </a:lnTo>
                  <a:cubicBezTo>
                    <a:pt x="20774" y="2"/>
                    <a:pt x="21053" y="52"/>
                    <a:pt x="21260" y="139"/>
                  </a:cubicBezTo>
                  <a:cubicBezTo>
                    <a:pt x="21476" y="231"/>
                    <a:pt x="21595" y="356"/>
                    <a:pt x="21589" y="486"/>
                  </a:cubicBezTo>
                  <a:lnTo>
                    <a:pt x="21600" y="16753"/>
                  </a:lnTo>
                  <a:cubicBezTo>
                    <a:pt x="21597" y="16833"/>
                    <a:pt x="21558" y="16912"/>
                    <a:pt x="21486" y="16986"/>
                  </a:cubicBezTo>
                  <a:cubicBezTo>
                    <a:pt x="21419" y="17055"/>
                    <a:pt x="21324" y="17118"/>
                    <a:pt x="21205" y="17173"/>
                  </a:cubicBezTo>
                  <a:lnTo>
                    <a:pt x="11747" y="21404"/>
                  </a:lnTo>
                  <a:close/>
                </a:path>
              </a:pathLst>
            </a:custGeom>
            <a:solidFill>
              <a:schemeClr val="accent6">
                <a:alpha val="28000"/>
              </a:schemeClr>
            </a:solidFill>
            <a:ln w="12700">
              <a:miter lim="400000"/>
            </a:ln>
          </p:spPr>
          <p:txBody>
            <a:bodyPr lIns="50800" tIns="50800" rIns="50800" bIns="5080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4003" name="Shape">
              <a:extLst>
                <a:ext uri="{FF2B5EF4-FFF2-40B4-BE49-F238E27FC236}"/>
              </a:extLst>
            </p:cNvPr>
            <p:cNvSpPr/>
            <p:nvPr/>
          </p:nvSpPr>
          <p:spPr>
            <a:xfrm>
              <a:off x="10204467" y="2939785"/>
              <a:ext cx="3765387" cy="1406575"/>
            </a:xfrm>
            <a:custGeom>
              <a:avLst/>
              <a:gdLst/>
              <a:ahLst/>
              <a:cxnLst>
                <a:cxn ang="0">
                  <a:pos x="wd2" y="hd2"/>
                </a:cxn>
                <a:cxn ang="5400000">
                  <a:pos x="wd2" y="hd2"/>
                </a:cxn>
                <a:cxn ang="10800000">
                  <a:pos x="wd2" y="hd2"/>
                </a:cxn>
                <a:cxn ang="16200000">
                  <a:pos x="wd2" y="hd2"/>
                </a:cxn>
              </a:cxnLst>
              <a:rect l="0" t="0" r="r" b="b"/>
              <a:pathLst>
                <a:path w="21599" h="21557" extrusionOk="0">
                  <a:moveTo>
                    <a:pt x="20488" y="0"/>
                  </a:moveTo>
                  <a:lnTo>
                    <a:pt x="1238" y="43"/>
                  </a:lnTo>
                  <a:cubicBezTo>
                    <a:pt x="917" y="-43"/>
                    <a:pt x="599" y="248"/>
                    <a:pt x="362" y="833"/>
                  </a:cubicBezTo>
                  <a:cubicBezTo>
                    <a:pt x="134" y="1397"/>
                    <a:pt x="2" y="2186"/>
                    <a:pt x="0" y="3016"/>
                  </a:cubicBezTo>
                  <a:lnTo>
                    <a:pt x="0" y="21557"/>
                  </a:lnTo>
                  <a:lnTo>
                    <a:pt x="21599" y="21557"/>
                  </a:lnTo>
                  <a:lnTo>
                    <a:pt x="21594" y="3065"/>
                  </a:lnTo>
                  <a:cubicBezTo>
                    <a:pt x="21600" y="2248"/>
                    <a:pt x="21480" y="1460"/>
                    <a:pt x="21264" y="882"/>
                  </a:cubicBezTo>
                  <a:cubicBezTo>
                    <a:pt x="21057" y="330"/>
                    <a:pt x="20780" y="11"/>
                    <a:pt x="20488" y="0"/>
                  </a:cubicBezTo>
                  <a:close/>
                </a:path>
              </a:pathLst>
            </a:custGeom>
            <a:solidFill>
              <a:srgbClr val="002060"/>
            </a:solidFill>
            <a:ln w="12700">
              <a:miter lim="400000"/>
            </a:ln>
          </p:spPr>
          <p:txBody>
            <a:bodyPr lIns="50800" tIns="50800" rIns="50800" bIns="5080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4366" name="03"/>
            <p:cNvSpPr txBox="1">
              <a:spLocks noChangeArrowheads="1"/>
            </p:cNvSpPr>
            <p:nvPr/>
          </p:nvSpPr>
          <p:spPr bwMode="auto">
            <a:xfrm>
              <a:off x="11500375" y="3313046"/>
              <a:ext cx="1174677" cy="718145"/>
            </a:xfrm>
            <a:prstGeom prst="rect">
              <a:avLst/>
            </a:prstGeom>
            <a:noFill/>
            <a:ln w="12700">
              <a:noFill/>
              <a:miter lim="400000"/>
              <a:headEnd/>
              <a:tailEnd/>
            </a:ln>
          </p:spPr>
          <p:txBody>
            <a:bodyPr lIns="50800" tIns="50800" rIns="50800" bIns="50800">
              <a:spAutoFit/>
            </a:bodyPr>
            <a:lstStyle/>
            <a:p>
              <a:pPr algn="ctr" defTabSz="457200" eaLnBrk="1"/>
              <a:r>
                <a:rPr lang="ru-RU" altLang="ru-RU" sz="4000" b="0">
                  <a:solidFill>
                    <a:srgbClr val="EFF0EF"/>
                  </a:solidFill>
                  <a:latin typeface="Montserrat Bold"/>
                  <a:ea typeface="Montserrat Bold"/>
                  <a:cs typeface="Montserrat Bold"/>
                  <a:sym typeface="Montserrat Bold"/>
                </a:rPr>
                <a:t>03</a:t>
              </a:r>
            </a:p>
          </p:txBody>
        </p:sp>
        <p:sp>
          <p:nvSpPr>
            <p:cNvPr id="14367" name="Type text"/>
            <p:cNvSpPr txBox="1">
              <a:spLocks noChangeArrowheads="1"/>
            </p:cNvSpPr>
            <p:nvPr/>
          </p:nvSpPr>
          <p:spPr bwMode="auto">
            <a:xfrm>
              <a:off x="10374073" y="6700975"/>
              <a:ext cx="3426338" cy="3426579"/>
            </a:xfrm>
            <a:prstGeom prst="rect">
              <a:avLst/>
            </a:prstGeom>
            <a:noFill/>
            <a:ln w="12700">
              <a:noFill/>
              <a:miter lim="400000"/>
              <a:headEnd/>
              <a:tailEnd/>
            </a:ln>
          </p:spPr>
          <p:txBody>
            <a:bodyPr lIns="50800" tIns="50800" rIns="50800" bIns="50800">
              <a:spAutoFit/>
            </a:bodyPr>
            <a:lstStyle/>
            <a:p>
              <a:pPr algn="ctr" defTabSz="457200" eaLnBrk="1"/>
              <a:r>
                <a:rPr lang="ru-RU" altLang="ru-RU" sz="3600">
                  <a:solidFill>
                    <a:schemeClr val="tx1"/>
                  </a:solidFill>
                  <a:latin typeface="Montserrat Bold"/>
                  <a:ea typeface="Montserrat Bold"/>
                  <a:cs typeface="Montserrat Bold"/>
                  <a:sym typeface="Montserrat Bold"/>
                </a:rPr>
                <a:t>НЕПРЕРЫВНОСТЬ ПРОФРАЗВИТИЯ РУКОВОДИТЕЛЕЙ И ПЕДАГОГИЧЕСКИХ РАБОТНИКОВ ШНОР</a:t>
              </a:r>
            </a:p>
          </p:txBody>
        </p:sp>
        <p:sp>
          <p:nvSpPr>
            <p:cNvPr id="4017" name="Graphic 190">
              <a:extLst>
                <a:ext uri="{FF2B5EF4-FFF2-40B4-BE49-F238E27FC236}"/>
              </a:extLst>
            </p:cNvPr>
            <p:cNvSpPr/>
            <p:nvPr/>
          </p:nvSpPr>
          <p:spPr>
            <a:xfrm>
              <a:off x="11644532" y="4973444"/>
              <a:ext cx="886363" cy="1349423"/>
            </a:xfrm>
            <a:custGeom>
              <a:avLst/>
              <a:gdLst/>
              <a:ahLst/>
              <a:cxnLst>
                <a:cxn ang="0">
                  <a:pos x="wd2" y="hd2"/>
                </a:cxn>
                <a:cxn ang="5400000">
                  <a:pos x="wd2" y="hd2"/>
                </a:cxn>
                <a:cxn ang="10800000">
                  <a:pos x="wd2" y="hd2"/>
                </a:cxn>
                <a:cxn ang="16200000">
                  <a:pos x="wd2" y="hd2"/>
                </a:cxn>
              </a:cxnLst>
              <a:rect l="0" t="0" r="r" b="b"/>
              <a:pathLst>
                <a:path w="21571" h="21576" extrusionOk="0">
                  <a:moveTo>
                    <a:pt x="21571" y="7079"/>
                  </a:moveTo>
                  <a:cubicBezTo>
                    <a:pt x="21570" y="3169"/>
                    <a:pt x="16741" y="0"/>
                    <a:pt x="10785" y="0"/>
                  </a:cubicBezTo>
                  <a:cubicBezTo>
                    <a:pt x="10683" y="0"/>
                    <a:pt x="10580" y="1"/>
                    <a:pt x="10478" y="3"/>
                  </a:cubicBezTo>
                  <a:cubicBezTo>
                    <a:pt x="4693" y="140"/>
                    <a:pt x="87" y="3229"/>
                    <a:pt x="1" y="7027"/>
                  </a:cubicBezTo>
                  <a:cubicBezTo>
                    <a:pt x="-23" y="8614"/>
                    <a:pt x="774" y="10159"/>
                    <a:pt x="2261" y="11410"/>
                  </a:cubicBezTo>
                  <a:cubicBezTo>
                    <a:pt x="3207" y="12239"/>
                    <a:pt x="3809" y="13215"/>
                    <a:pt x="4007" y="14242"/>
                  </a:cubicBezTo>
                  <a:cubicBezTo>
                    <a:pt x="3228" y="14461"/>
                    <a:pt x="2867" y="15053"/>
                    <a:pt x="3201" y="15565"/>
                  </a:cubicBezTo>
                  <a:cubicBezTo>
                    <a:pt x="3371" y="15825"/>
                    <a:pt x="3701" y="16027"/>
                    <a:pt x="4109" y="16120"/>
                  </a:cubicBezTo>
                  <a:lnTo>
                    <a:pt x="4109" y="18519"/>
                  </a:lnTo>
                  <a:cubicBezTo>
                    <a:pt x="4105" y="19354"/>
                    <a:pt x="4879" y="20105"/>
                    <a:pt x="6061" y="20413"/>
                  </a:cubicBezTo>
                  <a:lnTo>
                    <a:pt x="10212" y="21504"/>
                  </a:lnTo>
                  <a:cubicBezTo>
                    <a:pt x="10579" y="21600"/>
                    <a:pt x="10989" y="21600"/>
                    <a:pt x="11356" y="21504"/>
                  </a:cubicBezTo>
                  <a:lnTo>
                    <a:pt x="15511" y="20413"/>
                  </a:lnTo>
                  <a:cubicBezTo>
                    <a:pt x="16692" y="20105"/>
                    <a:pt x="17467" y="19354"/>
                    <a:pt x="17462" y="18519"/>
                  </a:cubicBezTo>
                  <a:lnTo>
                    <a:pt x="17462" y="16120"/>
                  </a:lnTo>
                  <a:cubicBezTo>
                    <a:pt x="18262" y="15935"/>
                    <a:pt x="18681" y="15360"/>
                    <a:pt x="18400" y="14835"/>
                  </a:cubicBezTo>
                  <a:cubicBezTo>
                    <a:pt x="18258" y="14571"/>
                    <a:pt x="17956" y="14358"/>
                    <a:pt x="17565" y="14246"/>
                  </a:cubicBezTo>
                  <a:cubicBezTo>
                    <a:pt x="17758" y="13221"/>
                    <a:pt x="18355" y="12247"/>
                    <a:pt x="19299" y="11421"/>
                  </a:cubicBezTo>
                  <a:cubicBezTo>
                    <a:pt x="20777" y="10182"/>
                    <a:pt x="21577" y="8653"/>
                    <a:pt x="21571" y="7079"/>
                  </a:cubicBezTo>
                  <a:close/>
                  <a:moveTo>
                    <a:pt x="10786" y="19474"/>
                  </a:moveTo>
                  <a:lnTo>
                    <a:pt x="7191" y="18519"/>
                  </a:lnTo>
                  <a:lnTo>
                    <a:pt x="7191" y="16182"/>
                  </a:lnTo>
                  <a:lnTo>
                    <a:pt x="14381" y="16182"/>
                  </a:lnTo>
                  <a:lnTo>
                    <a:pt x="14370" y="18536"/>
                  </a:lnTo>
                  <a:close/>
                  <a:moveTo>
                    <a:pt x="16872" y="10181"/>
                  </a:moveTo>
                  <a:cubicBezTo>
                    <a:pt x="15540" y="11340"/>
                    <a:pt x="14714" y="12715"/>
                    <a:pt x="14484" y="14159"/>
                  </a:cubicBezTo>
                  <a:lnTo>
                    <a:pt x="12327" y="14159"/>
                  </a:lnTo>
                  <a:lnTo>
                    <a:pt x="12327" y="8703"/>
                  </a:lnTo>
                  <a:cubicBezTo>
                    <a:pt x="13125" y="8510"/>
                    <a:pt x="13535" y="7929"/>
                    <a:pt x="13242" y="7405"/>
                  </a:cubicBezTo>
                  <a:cubicBezTo>
                    <a:pt x="13021" y="7011"/>
                    <a:pt x="12453" y="6747"/>
                    <a:pt x="11813" y="6742"/>
                  </a:cubicBezTo>
                  <a:lnTo>
                    <a:pt x="9759" y="6742"/>
                  </a:lnTo>
                  <a:cubicBezTo>
                    <a:pt x="8908" y="6749"/>
                    <a:pt x="8226" y="7206"/>
                    <a:pt x="8235" y="7765"/>
                  </a:cubicBezTo>
                  <a:cubicBezTo>
                    <a:pt x="8243" y="8185"/>
                    <a:pt x="8645" y="8558"/>
                    <a:pt x="9245" y="8703"/>
                  </a:cubicBezTo>
                  <a:lnTo>
                    <a:pt x="9245" y="14159"/>
                  </a:lnTo>
                  <a:lnTo>
                    <a:pt x="7082" y="14159"/>
                  </a:lnTo>
                  <a:cubicBezTo>
                    <a:pt x="6849" y="12713"/>
                    <a:pt x="6023" y="11335"/>
                    <a:pt x="4692" y="10173"/>
                  </a:cubicBezTo>
                  <a:cubicBezTo>
                    <a:pt x="3631" y="9279"/>
                    <a:pt x="3064" y="8175"/>
                    <a:pt x="3082" y="7042"/>
                  </a:cubicBezTo>
                  <a:cubicBezTo>
                    <a:pt x="3142" y="4327"/>
                    <a:pt x="6433" y="2120"/>
                    <a:pt x="10566" y="2023"/>
                  </a:cubicBezTo>
                  <a:lnTo>
                    <a:pt x="10786" y="2023"/>
                  </a:lnTo>
                  <a:cubicBezTo>
                    <a:pt x="15040" y="2022"/>
                    <a:pt x="18490" y="4286"/>
                    <a:pt x="18490" y="7079"/>
                  </a:cubicBezTo>
                  <a:cubicBezTo>
                    <a:pt x="18490" y="8202"/>
                    <a:pt x="17920" y="9294"/>
                    <a:pt x="16871" y="10181"/>
                  </a:cubicBezTo>
                  <a:close/>
                </a:path>
              </a:pathLst>
            </a:custGeom>
            <a:solidFill>
              <a:schemeClr val="accent6"/>
            </a:solidFill>
            <a:ln w="12700">
              <a:miter lim="400000"/>
            </a:ln>
          </p:spPr>
          <p:txBody>
            <a:bodyPr lIns="45719" rIns="45719"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grpSp>
      <p:grpSp>
        <p:nvGrpSpPr>
          <p:cNvPr id="4" name="Group 2"/>
          <p:cNvGrpSpPr>
            <a:grpSpLocks/>
          </p:cNvGrpSpPr>
          <p:nvPr/>
        </p:nvGrpSpPr>
        <p:grpSpPr bwMode="auto">
          <a:xfrm>
            <a:off x="6040438" y="3933825"/>
            <a:ext cx="4873625" cy="8877300"/>
            <a:chOff x="5908165" y="2939785"/>
            <a:chExt cx="3766492" cy="8877614"/>
          </a:xfrm>
        </p:grpSpPr>
        <p:sp>
          <p:nvSpPr>
            <p:cNvPr id="3997" name="Shape">
              <a:extLst>
                <a:ext uri="{FF2B5EF4-FFF2-40B4-BE49-F238E27FC236}"/>
              </a:extLst>
            </p:cNvPr>
            <p:cNvSpPr/>
            <p:nvPr/>
          </p:nvSpPr>
          <p:spPr>
            <a:xfrm>
              <a:off x="5908165" y="2939785"/>
              <a:ext cx="3766492" cy="8877614"/>
            </a:xfrm>
            <a:custGeom>
              <a:avLst/>
              <a:gdLst/>
              <a:ahLst/>
              <a:cxnLst>
                <a:cxn ang="0">
                  <a:pos x="wd2" y="hd2"/>
                </a:cxn>
                <a:cxn ang="5400000">
                  <a:pos x="wd2" y="hd2"/>
                </a:cxn>
                <a:cxn ang="10800000">
                  <a:pos x="wd2" y="hd2"/>
                </a:cxn>
                <a:cxn ang="16200000">
                  <a:pos x="wd2" y="hd2"/>
                </a:cxn>
              </a:cxnLst>
              <a:rect l="0" t="0" r="r" b="b"/>
              <a:pathLst>
                <a:path w="21600" h="21589" extrusionOk="0">
                  <a:moveTo>
                    <a:pt x="11747" y="21404"/>
                  </a:moveTo>
                  <a:cubicBezTo>
                    <a:pt x="11499" y="21525"/>
                    <a:pt x="11135" y="21593"/>
                    <a:pt x="10756" y="21588"/>
                  </a:cubicBezTo>
                  <a:cubicBezTo>
                    <a:pt x="10403" y="21584"/>
                    <a:pt x="10070" y="21517"/>
                    <a:pt x="9839" y="21404"/>
                  </a:cubicBezTo>
                  <a:lnTo>
                    <a:pt x="507" y="17204"/>
                  </a:lnTo>
                  <a:cubicBezTo>
                    <a:pt x="347" y="17144"/>
                    <a:pt x="219" y="17071"/>
                    <a:pt x="131" y="16989"/>
                  </a:cubicBezTo>
                  <a:cubicBezTo>
                    <a:pt x="54" y="16917"/>
                    <a:pt x="10" y="16839"/>
                    <a:pt x="0" y="16760"/>
                  </a:cubicBezTo>
                  <a:lnTo>
                    <a:pt x="0" y="478"/>
                  </a:lnTo>
                  <a:cubicBezTo>
                    <a:pt x="2" y="346"/>
                    <a:pt x="133" y="221"/>
                    <a:pt x="361" y="131"/>
                  </a:cubicBezTo>
                  <a:cubicBezTo>
                    <a:pt x="598" y="38"/>
                    <a:pt x="917" y="-7"/>
                    <a:pt x="1238" y="7"/>
                  </a:cubicBezTo>
                  <a:lnTo>
                    <a:pt x="20482" y="0"/>
                  </a:lnTo>
                  <a:cubicBezTo>
                    <a:pt x="20774" y="2"/>
                    <a:pt x="21053" y="52"/>
                    <a:pt x="21260" y="139"/>
                  </a:cubicBezTo>
                  <a:cubicBezTo>
                    <a:pt x="21476" y="231"/>
                    <a:pt x="21595" y="356"/>
                    <a:pt x="21589" y="486"/>
                  </a:cubicBezTo>
                  <a:lnTo>
                    <a:pt x="21600" y="16753"/>
                  </a:lnTo>
                  <a:cubicBezTo>
                    <a:pt x="21597" y="16833"/>
                    <a:pt x="21558" y="16912"/>
                    <a:pt x="21486" y="16986"/>
                  </a:cubicBezTo>
                  <a:cubicBezTo>
                    <a:pt x="21419" y="17055"/>
                    <a:pt x="21324" y="17118"/>
                    <a:pt x="21205" y="17173"/>
                  </a:cubicBezTo>
                  <a:lnTo>
                    <a:pt x="11747" y="21404"/>
                  </a:lnTo>
                  <a:close/>
                </a:path>
              </a:pathLst>
            </a:custGeom>
            <a:solidFill>
              <a:schemeClr val="accent6">
                <a:alpha val="28000"/>
              </a:schemeClr>
            </a:solidFill>
            <a:ln w="12700">
              <a:miter lim="400000"/>
            </a:ln>
          </p:spPr>
          <p:txBody>
            <a:bodyPr lIns="50800" tIns="50800" rIns="50800" bIns="5080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3998" name="Shape">
              <a:extLst>
                <a:ext uri="{FF2B5EF4-FFF2-40B4-BE49-F238E27FC236}"/>
              </a:extLst>
            </p:cNvPr>
            <p:cNvSpPr/>
            <p:nvPr/>
          </p:nvSpPr>
          <p:spPr>
            <a:xfrm>
              <a:off x="5908165" y="2939785"/>
              <a:ext cx="3765265" cy="1406575"/>
            </a:xfrm>
            <a:custGeom>
              <a:avLst/>
              <a:gdLst/>
              <a:ahLst/>
              <a:cxnLst>
                <a:cxn ang="0">
                  <a:pos x="wd2" y="hd2"/>
                </a:cxn>
                <a:cxn ang="5400000">
                  <a:pos x="wd2" y="hd2"/>
                </a:cxn>
                <a:cxn ang="10800000">
                  <a:pos x="wd2" y="hd2"/>
                </a:cxn>
                <a:cxn ang="16200000">
                  <a:pos x="wd2" y="hd2"/>
                </a:cxn>
              </a:cxnLst>
              <a:rect l="0" t="0" r="r" b="b"/>
              <a:pathLst>
                <a:path w="21599" h="21557" extrusionOk="0">
                  <a:moveTo>
                    <a:pt x="20488" y="0"/>
                  </a:moveTo>
                  <a:lnTo>
                    <a:pt x="1238" y="43"/>
                  </a:lnTo>
                  <a:cubicBezTo>
                    <a:pt x="917" y="-43"/>
                    <a:pt x="599" y="248"/>
                    <a:pt x="362" y="833"/>
                  </a:cubicBezTo>
                  <a:cubicBezTo>
                    <a:pt x="134" y="1397"/>
                    <a:pt x="2" y="2186"/>
                    <a:pt x="0" y="3016"/>
                  </a:cubicBezTo>
                  <a:lnTo>
                    <a:pt x="0" y="21557"/>
                  </a:lnTo>
                  <a:lnTo>
                    <a:pt x="21599" y="21557"/>
                  </a:lnTo>
                  <a:lnTo>
                    <a:pt x="21594" y="3065"/>
                  </a:lnTo>
                  <a:cubicBezTo>
                    <a:pt x="21600" y="2248"/>
                    <a:pt x="21480" y="1460"/>
                    <a:pt x="21264" y="882"/>
                  </a:cubicBezTo>
                  <a:cubicBezTo>
                    <a:pt x="21057" y="330"/>
                    <a:pt x="20780" y="11"/>
                    <a:pt x="20488" y="0"/>
                  </a:cubicBezTo>
                  <a:close/>
                </a:path>
              </a:pathLst>
            </a:custGeom>
            <a:solidFill>
              <a:srgbClr val="002060"/>
            </a:solidFill>
            <a:ln w="12700">
              <a:miter lim="400000"/>
            </a:ln>
          </p:spPr>
          <p:txBody>
            <a:bodyPr lIns="50800" tIns="50800" rIns="50800" bIns="5080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4361" name="02"/>
            <p:cNvSpPr txBox="1">
              <a:spLocks noChangeArrowheads="1"/>
            </p:cNvSpPr>
            <p:nvPr/>
          </p:nvSpPr>
          <p:spPr bwMode="auto">
            <a:xfrm>
              <a:off x="7204073" y="3313046"/>
              <a:ext cx="1174676" cy="718145"/>
            </a:xfrm>
            <a:prstGeom prst="rect">
              <a:avLst/>
            </a:prstGeom>
            <a:noFill/>
            <a:ln w="12700">
              <a:noFill/>
              <a:miter lim="400000"/>
              <a:headEnd/>
              <a:tailEnd/>
            </a:ln>
          </p:spPr>
          <p:txBody>
            <a:bodyPr lIns="50800" tIns="50800" rIns="50800" bIns="50800">
              <a:spAutoFit/>
            </a:bodyPr>
            <a:lstStyle/>
            <a:p>
              <a:pPr algn="ctr" defTabSz="457200" eaLnBrk="1"/>
              <a:r>
                <a:rPr lang="ru-RU" altLang="ru-RU" sz="4000" b="0">
                  <a:solidFill>
                    <a:srgbClr val="EFF0EF"/>
                  </a:solidFill>
                  <a:latin typeface="Montserrat Bold"/>
                  <a:ea typeface="Montserrat Bold"/>
                  <a:cs typeface="Montserrat Bold"/>
                  <a:sym typeface="Montserrat Bold"/>
                </a:rPr>
                <a:t>02</a:t>
              </a:r>
            </a:p>
          </p:txBody>
        </p:sp>
        <p:sp>
          <p:nvSpPr>
            <p:cNvPr id="14362" name="Type text"/>
            <p:cNvSpPr txBox="1">
              <a:spLocks noChangeArrowheads="1"/>
            </p:cNvSpPr>
            <p:nvPr/>
          </p:nvSpPr>
          <p:spPr bwMode="auto">
            <a:xfrm>
              <a:off x="6257535" y="6700975"/>
              <a:ext cx="3172499" cy="3426579"/>
            </a:xfrm>
            <a:prstGeom prst="rect">
              <a:avLst/>
            </a:prstGeom>
            <a:noFill/>
            <a:ln w="12700">
              <a:noFill/>
              <a:miter lim="400000"/>
              <a:headEnd/>
              <a:tailEnd/>
            </a:ln>
          </p:spPr>
          <p:txBody>
            <a:bodyPr lIns="50800" tIns="50800" rIns="50800" bIns="50800">
              <a:spAutoFit/>
            </a:bodyPr>
            <a:lstStyle/>
            <a:p>
              <a:pPr algn="ctr" defTabSz="457200" eaLnBrk="1"/>
              <a:r>
                <a:rPr lang="ru-RU" altLang="ru-RU" sz="3600">
                  <a:solidFill>
                    <a:schemeClr val="tx1"/>
                  </a:solidFill>
                  <a:latin typeface="Montserrat Bold"/>
                  <a:ea typeface="Montserrat Bold"/>
                  <a:cs typeface="Montserrat Bold"/>
                  <a:sym typeface="Montserrat Bold"/>
                </a:rPr>
                <a:t>АКТИВИЗАЦИЯ СУБЪЕКТНОЙ ПОЗИЦИИ УПРАВЛЕНЧЕСКИХ РАБОТНИКОВ ШНОР</a:t>
              </a:r>
            </a:p>
          </p:txBody>
        </p:sp>
        <p:sp>
          <p:nvSpPr>
            <p:cNvPr id="4019" name="Graphic 60">
              <a:extLst>
                <a:ext uri="{FF2B5EF4-FFF2-40B4-BE49-F238E27FC236}"/>
              </a:extLst>
            </p:cNvPr>
            <p:cNvSpPr/>
            <p:nvPr/>
          </p:nvSpPr>
          <p:spPr>
            <a:xfrm>
              <a:off x="7195152" y="4975032"/>
              <a:ext cx="1192518" cy="1346248"/>
            </a:xfrm>
            <a:custGeom>
              <a:avLst/>
              <a:gdLst/>
              <a:ahLst/>
              <a:cxnLst>
                <a:cxn ang="0">
                  <a:pos x="wd2" y="hd2"/>
                </a:cxn>
                <a:cxn ang="5400000">
                  <a:pos x="wd2" y="hd2"/>
                </a:cxn>
                <a:cxn ang="10800000">
                  <a:pos x="wd2" y="hd2"/>
                </a:cxn>
                <a:cxn ang="16200000">
                  <a:pos x="wd2" y="hd2"/>
                </a:cxn>
              </a:cxnLst>
              <a:rect l="0" t="0" r="r" b="b"/>
              <a:pathLst>
                <a:path w="21101" h="21109" extrusionOk="0">
                  <a:moveTo>
                    <a:pt x="7227" y="21109"/>
                  </a:moveTo>
                  <a:cubicBezTo>
                    <a:pt x="3240" y="21113"/>
                    <a:pt x="5" y="18249"/>
                    <a:pt x="0" y="14713"/>
                  </a:cubicBezTo>
                  <a:cubicBezTo>
                    <a:pt x="-2" y="13010"/>
                    <a:pt x="761" y="11376"/>
                    <a:pt x="2120" y="10173"/>
                  </a:cubicBezTo>
                  <a:lnTo>
                    <a:pt x="12099" y="1320"/>
                  </a:lnTo>
                  <a:cubicBezTo>
                    <a:pt x="14213" y="-487"/>
                    <a:pt x="17577" y="-432"/>
                    <a:pt x="19614" y="1443"/>
                  </a:cubicBezTo>
                  <a:cubicBezTo>
                    <a:pt x="21598" y="3269"/>
                    <a:pt x="21597" y="6161"/>
                    <a:pt x="19612" y="7987"/>
                  </a:cubicBezTo>
                  <a:lnTo>
                    <a:pt x="12330" y="14448"/>
                  </a:lnTo>
                  <a:cubicBezTo>
                    <a:pt x="10999" y="15628"/>
                    <a:pt x="8841" y="15628"/>
                    <a:pt x="7511" y="14448"/>
                  </a:cubicBezTo>
                  <a:cubicBezTo>
                    <a:pt x="6180" y="13267"/>
                    <a:pt x="6180" y="11353"/>
                    <a:pt x="7511" y="10173"/>
                  </a:cubicBezTo>
                  <a:lnTo>
                    <a:pt x="12906" y="5387"/>
                  </a:lnTo>
                  <a:cubicBezTo>
                    <a:pt x="13335" y="4993"/>
                    <a:pt x="14043" y="4982"/>
                    <a:pt x="14487" y="5363"/>
                  </a:cubicBezTo>
                  <a:cubicBezTo>
                    <a:pt x="14932" y="5743"/>
                    <a:pt x="14944" y="6372"/>
                    <a:pt x="14515" y="6766"/>
                  </a:cubicBezTo>
                  <a:cubicBezTo>
                    <a:pt x="14506" y="6774"/>
                    <a:pt x="14497" y="6782"/>
                    <a:pt x="14487" y="6790"/>
                  </a:cubicBezTo>
                  <a:lnTo>
                    <a:pt x="9097" y="11576"/>
                  </a:lnTo>
                  <a:cubicBezTo>
                    <a:pt x="8640" y="11981"/>
                    <a:pt x="8640" y="12639"/>
                    <a:pt x="9097" y="13044"/>
                  </a:cubicBezTo>
                  <a:cubicBezTo>
                    <a:pt x="9554" y="13450"/>
                    <a:pt x="10295" y="13450"/>
                    <a:pt x="10752" y="13045"/>
                  </a:cubicBezTo>
                  <a:lnTo>
                    <a:pt x="18034" y="6584"/>
                  </a:lnTo>
                  <a:cubicBezTo>
                    <a:pt x="19221" y="5504"/>
                    <a:pt x="19197" y="3776"/>
                    <a:pt x="17980" y="2723"/>
                  </a:cubicBezTo>
                  <a:cubicBezTo>
                    <a:pt x="16784" y="1689"/>
                    <a:pt x="14877" y="1689"/>
                    <a:pt x="13682" y="2723"/>
                  </a:cubicBezTo>
                  <a:lnTo>
                    <a:pt x="3702" y="11576"/>
                  </a:lnTo>
                  <a:cubicBezTo>
                    <a:pt x="1764" y="13311"/>
                    <a:pt x="1779" y="16110"/>
                    <a:pt x="3735" y="17829"/>
                  </a:cubicBezTo>
                  <a:cubicBezTo>
                    <a:pt x="5677" y="19537"/>
                    <a:pt x="8808" y="19537"/>
                    <a:pt x="10751" y="17830"/>
                  </a:cubicBezTo>
                  <a:lnTo>
                    <a:pt x="18843" y="10651"/>
                  </a:lnTo>
                  <a:cubicBezTo>
                    <a:pt x="19272" y="10257"/>
                    <a:pt x="19980" y="10246"/>
                    <a:pt x="20424" y="10627"/>
                  </a:cubicBezTo>
                  <a:cubicBezTo>
                    <a:pt x="20869" y="11007"/>
                    <a:pt x="20881" y="11636"/>
                    <a:pt x="20452" y="12030"/>
                  </a:cubicBezTo>
                  <a:cubicBezTo>
                    <a:pt x="20443" y="12038"/>
                    <a:pt x="20434" y="12046"/>
                    <a:pt x="20424" y="12054"/>
                  </a:cubicBezTo>
                  <a:lnTo>
                    <a:pt x="12333" y="19233"/>
                  </a:lnTo>
                  <a:cubicBezTo>
                    <a:pt x="10980" y="20436"/>
                    <a:pt x="9142" y="21111"/>
                    <a:pt x="7227" y="21109"/>
                  </a:cubicBezTo>
                  <a:close/>
                </a:path>
              </a:pathLst>
            </a:custGeom>
            <a:solidFill>
              <a:schemeClr val="accent6"/>
            </a:solidFill>
            <a:ln w="12700">
              <a:miter lim="400000"/>
            </a:ln>
          </p:spPr>
          <p:txBody>
            <a:bodyPr lIns="45719" rIns="45719"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grpSp>
      <p:sp>
        <p:nvSpPr>
          <p:cNvPr id="43" name="Прямоугольник 42">
            <a:extLst>
              <a:ext uri="{FF2B5EF4-FFF2-40B4-BE49-F238E27FC236}"/>
            </a:extLst>
          </p:cNvPr>
          <p:cNvSpPr/>
          <p:nvPr/>
        </p:nvSpPr>
        <p:spPr>
          <a:xfrm>
            <a:off x="1135063" y="747713"/>
            <a:ext cx="6581775" cy="1660525"/>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eaLnBrk="1" fontAlgn="auto">
              <a:spcBef>
                <a:spcPts val="0"/>
              </a:spcBef>
              <a:spcAft>
                <a:spcPts val="0"/>
              </a:spcAft>
              <a:defRPr/>
            </a:pPr>
            <a:r>
              <a:rPr lang="ru-RU" sz="6000" kern="0" dirty="0">
                <a:solidFill>
                  <a:schemeClr val="tx1"/>
                </a:solidFill>
                <a:latin typeface="Montserrat Bold"/>
                <a:sym typeface="Helvetica Neue Medium"/>
              </a:rPr>
              <a:t> </a:t>
            </a:r>
          </a:p>
          <a:p>
            <a:pPr algn="ctr" eaLnBrk="1" fontAlgn="auto">
              <a:spcBef>
                <a:spcPts val="0"/>
              </a:spcBef>
              <a:spcAft>
                <a:spcPts val="0"/>
              </a:spcAft>
              <a:defRPr/>
            </a:pPr>
            <a:r>
              <a:rPr lang="ru-RU" sz="4800" kern="0" dirty="0">
                <a:solidFill>
                  <a:schemeClr val="tx1"/>
                </a:solidFill>
                <a:latin typeface="Montserrat Bold"/>
                <a:sym typeface="Helvetica Neue Medium"/>
              </a:rPr>
              <a:t>             </a:t>
            </a:r>
            <a:endParaRPr lang="ru-RU" sz="4000" kern="0" dirty="0">
              <a:solidFill>
                <a:srgbClr val="FFFFFF"/>
              </a:solidFill>
              <a:sym typeface="Helvetica Neue Medium"/>
            </a:endParaRPr>
          </a:p>
        </p:txBody>
      </p:sp>
      <p:grpSp>
        <p:nvGrpSpPr>
          <p:cNvPr id="5" name="Group 4"/>
          <p:cNvGrpSpPr>
            <a:grpSpLocks/>
          </p:cNvGrpSpPr>
          <p:nvPr/>
        </p:nvGrpSpPr>
        <p:grpSpPr bwMode="auto">
          <a:xfrm>
            <a:off x="17276763" y="3973513"/>
            <a:ext cx="5138737" cy="8877300"/>
            <a:chOff x="14495362" y="2939785"/>
            <a:chExt cx="3771899" cy="8877614"/>
          </a:xfrm>
        </p:grpSpPr>
        <p:sp>
          <p:nvSpPr>
            <p:cNvPr id="4007" name="Shape">
              <a:extLst>
                <a:ext uri="{FF2B5EF4-FFF2-40B4-BE49-F238E27FC236}"/>
              </a:extLst>
            </p:cNvPr>
            <p:cNvSpPr/>
            <p:nvPr/>
          </p:nvSpPr>
          <p:spPr>
            <a:xfrm>
              <a:off x="14495362" y="2939785"/>
              <a:ext cx="3771899" cy="8877614"/>
            </a:xfrm>
            <a:custGeom>
              <a:avLst/>
              <a:gdLst/>
              <a:ahLst/>
              <a:cxnLst>
                <a:cxn ang="0">
                  <a:pos x="wd2" y="hd2"/>
                </a:cxn>
                <a:cxn ang="5400000">
                  <a:pos x="wd2" y="hd2"/>
                </a:cxn>
                <a:cxn ang="10800000">
                  <a:pos x="wd2" y="hd2"/>
                </a:cxn>
                <a:cxn ang="16200000">
                  <a:pos x="wd2" y="hd2"/>
                </a:cxn>
              </a:cxnLst>
              <a:rect l="0" t="0" r="r" b="b"/>
              <a:pathLst>
                <a:path w="21600" h="21589" extrusionOk="0">
                  <a:moveTo>
                    <a:pt x="11747" y="21404"/>
                  </a:moveTo>
                  <a:cubicBezTo>
                    <a:pt x="11499" y="21525"/>
                    <a:pt x="11135" y="21593"/>
                    <a:pt x="10756" y="21588"/>
                  </a:cubicBezTo>
                  <a:cubicBezTo>
                    <a:pt x="10403" y="21584"/>
                    <a:pt x="10070" y="21517"/>
                    <a:pt x="9839" y="21404"/>
                  </a:cubicBezTo>
                  <a:lnTo>
                    <a:pt x="507" y="17204"/>
                  </a:lnTo>
                  <a:cubicBezTo>
                    <a:pt x="347" y="17144"/>
                    <a:pt x="219" y="17071"/>
                    <a:pt x="131" y="16989"/>
                  </a:cubicBezTo>
                  <a:cubicBezTo>
                    <a:pt x="54" y="16917"/>
                    <a:pt x="10" y="16839"/>
                    <a:pt x="0" y="16760"/>
                  </a:cubicBezTo>
                  <a:lnTo>
                    <a:pt x="0" y="478"/>
                  </a:lnTo>
                  <a:cubicBezTo>
                    <a:pt x="2" y="346"/>
                    <a:pt x="133" y="221"/>
                    <a:pt x="361" y="131"/>
                  </a:cubicBezTo>
                  <a:cubicBezTo>
                    <a:pt x="598" y="38"/>
                    <a:pt x="917" y="-7"/>
                    <a:pt x="1238" y="7"/>
                  </a:cubicBezTo>
                  <a:lnTo>
                    <a:pt x="20482" y="0"/>
                  </a:lnTo>
                  <a:cubicBezTo>
                    <a:pt x="20774" y="2"/>
                    <a:pt x="21053" y="52"/>
                    <a:pt x="21260" y="139"/>
                  </a:cubicBezTo>
                  <a:cubicBezTo>
                    <a:pt x="21476" y="231"/>
                    <a:pt x="21595" y="356"/>
                    <a:pt x="21589" y="486"/>
                  </a:cubicBezTo>
                  <a:lnTo>
                    <a:pt x="21600" y="16753"/>
                  </a:lnTo>
                  <a:cubicBezTo>
                    <a:pt x="21597" y="16833"/>
                    <a:pt x="21558" y="16912"/>
                    <a:pt x="21486" y="16986"/>
                  </a:cubicBezTo>
                  <a:cubicBezTo>
                    <a:pt x="21419" y="17055"/>
                    <a:pt x="21324" y="17118"/>
                    <a:pt x="21205" y="17173"/>
                  </a:cubicBezTo>
                  <a:lnTo>
                    <a:pt x="11747" y="21404"/>
                  </a:lnTo>
                  <a:close/>
                </a:path>
              </a:pathLst>
            </a:custGeom>
            <a:solidFill>
              <a:schemeClr val="accent6">
                <a:alpha val="28000"/>
              </a:schemeClr>
            </a:solidFill>
            <a:ln w="12700">
              <a:miter lim="400000"/>
            </a:ln>
          </p:spPr>
          <p:txBody>
            <a:bodyPr lIns="50800" tIns="50800" rIns="50800" bIns="5080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4008" name="Shape">
              <a:extLst>
                <a:ext uri="{FF2B5EF4-FFF2-40B4-BE49-F238E27FC236}"/>
              </a:extLst>
            </p:cNvPr>
            <p:cNvSpPr/>
            <p:nvPr/>
          </p:nvSpPr>
          <p:spPr>
            <a:xfrm>
              <a:off x="14501188" y="2939785"/>
              <a:ext cx="3764908" cy="1406575"/>
            </a:xfrm>
            <a:custGeom>
              <a:avLst/>
              <a:gdLst/>
              <a:ahLst/>
              <a:cxnLst>
                <a:cxn ang="0">
                  <a:pos x="wd2" y="hd2"/>
                </a:cxn>
                <a:cxn ang="5400000">
                  <a:pos x="wd2" y="hd2"/>
                </a:cxn>
                <a:cxn ang="10800000">
                  <a:pos x="wd2" y="hd2"/>
                </a:cxn>
                <a:cxn ang="16200000">
                  <a:pos x="wd2" y="hd2"/>
                </a:cxn>
              </a:cxnLst>
              <a:rect l="0" t="0" r="r" b="b"/>
              <a:pathLst>
                <a:path w="21599" h="21557" extrusionOk="0">
                  <a:moveTo>
                    <a:pt x="20488" y="0"/>
                  </a:moveTo>
                  <a:lnTo>
                    <a:pt x="1238" y="43"/>
                  </a:lnTo>
                  <a:cubicBezTo>
                    <a:pt x="917" y="-43"/>
                    <a:pt x="599" y="248"/>
                    <a:pt x="362" y="833"/>
                  </a:cubicBezTo>
                  <a:cubicBezTo>
                    <a:pt x="134" y="1397"/>
                    <a:pt x="2" y="2186"/>
                    <a:pt x="0" y="3016"/>
                  </a:cubicBezTo>
                  <a:lnTo>
                    <a:pt x="0" y="21557"/>
                  </a:lnTo>
                  <a:lnTo>
                    <a:pt x="21599" y="21557"/>
                  </a:lnTo>
                  <a:lnTo>
                    <a:pt x="21594" y="3065"/>
                  </a:lnTo>
                  <a:cubicBezTo>
                    <a:pt x="21600" y="2248"/>
                    <a:pt x="21480" y="1460"/>
                    <a:pt x="21264" y="882"/>
                  </a:cubicBezTo>
                  <a:cubicBezTo>
                    <a:pt x="21057" y="330"/>
                    <a:pt x="20780" y="11"/>
                    <a:pt x="20488" y="0"/>
                  </a:cubicBezTo>
                  <a:close/>
                </a:path>
              </a:pathLst>
            </a:custGeom>
            <a:solidFill>
              <a:srgbClr val="002060"/>
            </a:solidFill>
            <a:ln w="12700">
              <a:miter lim="400000"/>
            </a:ln>
          </p:spPr>
          <p:txBody>
            <a:bodyPr lIns="50800" tIns="50800" rIns="50800" bIns="5080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4356" name="04"/>
            <p:cNvSpPr txBox="1">
              <a:spLocks noChangeArrowheads="1"/>
            </p:cNvSpPr>
            <p:nvPr/>
          </p:nvSpPr>
          <p:spPr bwMode="auto">
            <a:xfrm>
              <a:off x="15796677" y="3313046"/>
              <a:ext cx="1174677" cy="1272143"/>
            </a:xfrm>
            <a:prstGeom prst="rect">
              <a:avLst/>
            </a:prstGeom>
            <a:noFill/>
            <a:ln w="12700">
              <a:noFill/>
              <a:miter lim="400000"/>
              <a:headEnd/>
              <a:tailEnd/>
            </a:ln>
          </p:spPr>
          <p:txBody>
            <a:bodyPr lIns="50800" tIns="50800" rIns="50800" bIns="50800">
              <a:spAutoFit/>
            </a:bodyPr>
            <a:lstStyle/>
            <a:p>
              <a:pPr algn="ctr" defTabSz="457200" eaLnBrk="1"/>
              <a:r>
                <a:rPr lang="ru-RU" altLang="ru-RU" sz="4000" b="0">
                  <a:solidFill>
                    <a:srgbClr val="EFF0EF"/>
                  </a:solidFill>
                  <a:latin typeface="Montserrat Bold"/>
                  <a:ea typeface="Montserrat Bold"/>
                  <a:cs typeface="Montserrat Bold"/>
                  <a:sym typeface="Montserrat Bold"/>
                </a:rPr>
                <a:t>04</a:t>
              </a:r>
            </a:p>
            <a:p>
              <a:pPr algn="ctr" defTabSz="457200" eaLnBrk="1"/>
              <a:endParaRPr lang="ru-RU" altLang="ru-RU" sz="3600" b="0">
                <a:solidFill>
                  <a:srgbClr val="EFF0EF"/>
                </a:solidFill>
                <a:latin typeface="Montserrat Bold"/>
                <a:ea typeface="Montserrat Bold"/>
                <a:cs typeface="Montserrat Bold"/>
                <a:sym typeface="Montserrat Bold"/>
              </a:endParaRPr>
            </a:p>
          </p:txBody>
        </p:sp>
        <p:sp>
          <p:nvSpPr>
            <p:cNvPr id="14357" name="Type text"/>
            <p:cNvSpPr txBox="1">
              <a:spLocks noChangeArrowheads="1"/>
            </p:cNvSpPr>
            <p:nvPr/>
          </p:nvSpPr>
          <p:spPr bwMode="auto">
            <a:xfrm>
              <a:off x="14495362" y="6814761"/>
              <a:ext cx="3662701" cy="3426700"/>
            </a:xfrm>
            <a:prstGeom prst="rect">
              <a:avLst/>
            </a:prstGeom>
            <a:noFill/>
            <a:ln w="12700">
              <a:noFill/>
              <a:miter lim="400000"/>
              <a:headEnd/>
              <a:tailEnd/>
            </a:ln>
          </p:spPr>
          <p:txBody>
            <a:bodyPr lIns="50800" tIns="50800" rIns="50800" bIns="50800">
              <a:spAutoFit/>
            </a:bodyPr>
            <a:lstStyle/>
            <a:p>
              <a:pPr algn="ctr" defTabSz="457200" eaLnBrk="1"/>
              <a:r>
                <a:rPr lang="ru-RU" altLang="ru-RU" sz="3600">
                  <a:solidFill>
                    <a:schemeClr val="tx1"/>
                  </a:solidFill>
                  <a:latin typeface="Montserrat Bold"/>
                  <a:ea typeface="Montserrat Bold"/>
                  <a:cs typeface="Montserrat Bold"/>
                  <a:sym typeface="Montserrat Bold"/>
                </a:rPr>
                <a:t>СОЗДАНИЕ ЭФФЕКТИВНЫХ ПРОФКОММУНИКА</a:t>
              </a:r>
            </a:p>
            <a:p>
              <a:pPr algn="ctr" defTabSz="457200" eaLnBrk="1"/>
              <a:r>
                <a:rPr lang="ru-RU" altLang="ru-RU" sz="3600">
                  <a:solidFill>
                    <a:schemeClr val="tx1"/>
                  </a:solidFill>
                  <a:latin typeface="Montserrat Bold"/>
                  <a:ea typeface="Montserrat Bold"/>
                  <a:cs typeface="Montserrat Bold"/>
                  <a:sym typeface="Montserrat Bold"/>
                </a:rPr>
                <a:t>ЦИЙ </a:t>
              </a:r>
            </a:p>
            <a:p>
              <a:pPr algn="ctr" defTabSz="457200" eaLnBrk="1"/>
              <a:r>
                <a:rPr lang="ru-RU" altLang="ru-RU" sz="3600">
                  <a:solidFill>
                    <a:schemeClr val="tx1"/>
                  </a:solidFill>
                  <a:latin typeface="Montserrat Bold"/>
                  <a:ea typeface="Montserrat Bold"/>
                  <a:cs typeface="Montserrat Bold"/>
                  <a:sym typeface="Montserrat Bold"/>
                </a:rPr>
                <a:t>(«Круги общения», «Онлайн-педсовет»)</a:t>
              </a:r>
            </a:p>
          </p:txBody>
        </p:sp>
        <p:sp>
          <p:nvSpPr>
            <p:cNvPr id="4020" name="Graphic 110">
              <a:extLst>
                <a:ext uri="{FF2B5EF4-FFF2-40B4-BE49-F238E27FC236}"/>
              </a:extLst>
            </p:cNvPr>
            <p:cNvSpPr/>
            <p:nvPr/>
          </p:nvSpPr>
          <p:spPr>
            <a:xfrm>
              <a:off x="15702556" y="4997258"/>
              <a:ext cx="1362172" cy="1301796"/>
            </a:xfrm>
            <a:custGeom>
              <a:avLst/>
              <a:gdLst/>
              <a:ahLst/>
              <a:cxnLst>
                <a:cxn ang="0">
                  <a:pos x="wd2" y="hd2"/>
                </a:cxn>
                <a:cxn ang="5400000">
                  <a:pos x="wd2" y="hd2"/>
                </a:cxn>
                <a:cxn ang="10800000">
                  <a:pos x="wd2" y="hd2"/>
                </a:cxn>
                <a:cxn ang="16200000">
                  <a:pos x="wd2" y="hd2"/>
                </a:cxn>
              </a:cxnLst>
              <a:rect l="0" t="0" r="r" b="b"/>
              <a:pathLst>
                <a:path w="21396" h="21307" extrusionOk="0">
                  <a:moveTo>
                    <a:pt x="16691" y="21307"/>
                  </a:moveTo>
                  <a:cubicBezTo>
                    <a:pt x="16549" y="21308"/>
                    <a:pt x="16409" y="21276"/>
                    <a:pt x="16280" y="21215"/>
                  </a:cubicBezTo>
                  <a:lnTo>
                    <a:pt x="10699" y="18602"/>
                  </a:lnTo>
                  <a:lnTo>
                    <a:pt x="5118" y="21215"/>
                  </a:lnTo>
                  <a:cubicBezTo>
                    <a:pt x="4612" y="21452"/>
                    <a:pt x="4019" y="21217"/>
                    <a:pt x="3792" y="20690"/>
                  </a:cubicBezTo>
                  <a:cubicBezTo>
                    <a:pt x="3719" y="20521"/>
                    <a:pt x="3690" y="20334"/>
                    <a:pt x="3710" y="20149"/>
                  </a:cubicBezTo>
                  <a:lnTo>
                    <a:pt x="4370" y="13808"/>
                  </a:lnTo>
                  <a:lnTo>
                    <a:pt x="261" y="9086"/>
                  </a:lnTo>
                  <a:cubicBezTo>
                    <a:pt x="-112" y="8659"/>
                    <a:pt x="-82" y="7998"/>
                    <a:pt x="328" y="7610"/>
                  </a:cubicBezTo>
                  <a:cubicBezTo>
                    <a:pt x="460" y="7485"/>
                    <a:pt x="621" y="7399"/>
                    <a:pt x="796" y="7360"/>
                  </a:cubicBezTo>
                  <a:lnTo>
                    <a:pt x="6787" y="6054"/>
                  </a:lnTo>
                  <a:lnTo>
                    <a:pt x="9830" y="524"/>
                  </a:lnTo>
                  <a:cubicBezTo>
                    <a:pt x="10106" y="24"/>
                    <a:pt x="10719" y="-148"/>
                    <a:pt x="11199" y="140"/>
                  </a:cubicBezTo>
                  <a:cubicBezTo>
                    <a:pt x="11352" y="232"/>
                    <a:pt x="11480" y="365"/>
                    <a:pt x="11568" y="524"/>
                  </a:cubicBezTo>
                  <a:lnTo>
                    <a:pt x="14610" y="6054"/>
                  </a:lnTo>
                  <a:lnTo>
                    <a:pt x="20599" y="7357"/>
                  </a:lnTo>
                  <a:cubicBezTo>
                    <a:pt x="21141" y="7476"/>
                    <a:pt x="21488" y="8030"/>
                    <a:pt x="21374" y="8595"/>
                  </a:cubicBezTo>
                  <a:cubicBezTo>
                    <a:pt x="21337" y="8777"/>
                    <a:pt x="21254" y="8945"/>
                    <a:pt x="21134" y="9083"/>
                  </a:cubicBezTo>
                  <a:lnTo>
                    <a:pt x="17025" y="13807"/>
                  </a:lnTo>
                  <a:lnTo>
                    <a:pt x="17685" y="20148"/>
                  </a:lnTo>
                  <a:cubicBezTo>
                    <a:pt x="17745" y="20722"/>
                    <a:pt x="17347" y="21238"/>
                    <a:pt x="16797" y="21300"/>
                  </a:cubicBezTo>
                  <a:cubicBezTo>
                    <a:pt x="16760" y="21304"/>
                    <a:pt x="16724" y="21306"/>
                    <a:pt x="16688" y="21306"/>
                  </a:cubicBezTo>
                  <a:close/>
                  <a:moveTo>
                    <a:pt x="10699" y="16411"/>
                  </a:moveTo>
                  <a:cubicBezTo>
                    <a:pt x="10841" y="16411"/>
                    <a:pt x="10981" y="16443"/>
                    <a:pt x="11110" y="16503"/>
                  </a:cubicBezTo>
                  <a:lnTo>
                    <a:pt x="15504" y="18561"/>
                  </a:lnTo>
                  <a:lnTo>
                    <a:pt x="14985" y="13570"/>
                  </a:lnTo>
                  <a:cubicBezTo>
                    <a:pt x="14953" y="13273"/>
                    <a:pt x="15046" y="12976"/>
                    <a:pt x="15239" y="12754"/>
                  </a:cubicBezTo>
                  <a:lnTo>
                    <a:pt x="18475" y="9034"/>
                  </a:lnTo>
                  <a:lnTo>
                    <a:pt x="13758" y="8005"/>
                  </a:lnTo>
                  <a:cubicBezTo>
                    <a:pt x="13476" y="7945"/>
                    <a:pt x="13233" y="7761"/>
                    <a:pt x="13090" y="7500"/>
                  </a:cubicBezTo>
                  <a:lnTo>
                    <a:pt x="10699" y="3147"/>
                  </a:lnTo>
                  <a:lnTo>
                    <a:pt x="8304" y="7503"/>
                  </a:lnTo>
                  <a:cubicBezTo>
                    <a:pt x="8161" y="7764"/>
                    <a:pt x="7918" y="7947"/>
                    <a:pt x="7636" y="8008"/>
                  </a:cubicBezTo>
                  <a:lnTo>
                    <a:pt x="2923" y="9034"/>
                  </a:lnTo>
                  <a:lnTo>
                    <a:pt x="6159" y="12754"/>
                  </a:lnTo>
                  <a:cubicBezTo>
                    <a:pt x="6352" y="12976"/>
                    <a:pt x="6444" y="13273"/>
                    <a:pt x="6413" y="13570"/>
                  </a:cubicBezTo>
                  <a:lnTo>
                    <a:pt x="5893" y="18561"/>
                  </a:lnTo>
                  <a:lnTo>
                    <a:pt x="10288" y="16506"/>
                  </a:lnTo>
                  <a:cubicBezTo>
                    <a:pt x="10417" y="16445"/>
                    <a:pt x="10557" y="16412"/>
                    <a:pt x="10699" y="16411"/>
                  </a:cubicBezTo>
                  <a:close/>
                </a:path>
              </a:pathLst>
            </a:custGeom>
            <a:solidFill>
              <a:schemeClr val="accent6"/>
            </a:solidFill>
            <a:ln w="12700">
              <a:miter lim="400000"/>
            </a:ln>
          </p:spPr>
          <p:txBody>
            <a:bodyPr lIns="45719" rIns="45719"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grpSp>
      <p:grpSp>
        <p:nvGrpSpPr>
          <p:cNvPr id="6" name="Group 7"/>
          <p:cNvGrpSpPr>
            <a:grpSpLocks/>
          </p:cNvGrpSpPr>
          <p:nvPr/>
        </p:nvGrpSpPr>
        <p:grpSpPr bwMode="auto">
          <a:xfrm>
            <a:off x="1041400" y="1790700"/>
            <a:ext cx="20578763" cy="1722438"/>
            <a:chOff x="1626336" y="2432219"/>
            <a:chExt cx="20579352" cy="1721896"/>
          </a:xfrm>
        </p:grpSpPr>
        <p:sp>
          <p:nvSpPr>
            <p:cNvPr id="14350" name="Scrum Basics"/>
            <p:cNvSpPr txBox="1">
              <a:spLocks noChangeArrowheads="1"/>
            </p:cNvSpPr>
            <p:nvPr/>
          </p:nvSpPr>
          <p:spPr bwMode="auto">
            <a:xfrm>
              <a:off x="1626336" y="2974305"/>
              <a:ext cx="20579352" cy="1179810"/>
            </a:xfrm>
            <a:prstGeom prst="rect">
              <a:avLst/>
            </a:prstGeom>
            <a:noFill/>
            <a:ln w="12700">
              <a:noFill/>
              <a:miter lim="400000"/>
              <a:headEnd/>
              <a:tailEnd/>
            </a:ln>
          </p:spPr>
          <p:txBody>
            <a:bodyPr wrap="none" lIns="50800" tIns="50800" rIns="50800" bIns="50800">
              <a:spAutoFit/>
            </a:bodyPr>
            <a:lstStyle/>
            <a:p>
              <a:pPr eaLnBrk="1"/>
              <a:r>
                <a:rPr lang="ru-RU" altLang="ru-RU" sz="7000">
                  <a:solidFill>
                    <a:schemeClr val="tx1"/>
                  </a:solidFill>
                  <a:latin typeface="Montserrat Bold"/>
                  <a:ea typeface="Montserrat Bold"/>
                  <a:cs typeface="Montserrat Bold"/>
                  <a:sym typeface="Montserrat Bold"/>
                </a:rPr>
                <a:t>ПРИНЦИПЫ РАБОТЫ РЕГИОНАЛЬНОГО УИ</a:t>
              </a:r>
            </a:p>
          </p:txBody>
        </p:sp>
        <p:grpSp>
          <p:nvGrpSpPr>
            <p:cNvPr id="7" name="Group"/>
            <p:cNvGrpSpPr>
              <a:grpSpLocks/>
            </p:cNvGrpSpPr>
            <p:nvPr/>
          </p:nvGrpSpPr>
          <p:grpSpPr bwMode="auto">
            <a:xfrm>
              <a:off x="1719469" y="2432219"/>
              <a:ext cx="3393044" cy="1395254"/>
              <a:chOff x="0" y="-53435"/>
              <a:chExt cx="3393042" cy="1395250"/>
            </a:xfrm>
          </p:grpSpPr>
          <p:sp>
            <p:nvSpPr>
              <p:cNvPr id="41" name="Rectangle">
                <a:extLst>
                  <a:ext uri="{FF2B5EF4-FFF2-40B4-BE49-F238E27FC236}"/>
                </a:extLst>
              </p:cNvPr>
              <p:cNvSpPr/>
              <p:nvPr/>
            </p:nvSpPr>
            <p:spPr>
              <a:xfrm>
                <a:off x="533" y="144940"/>
                <a:ext cx="3322730" cy="142830"/>
              </a:xfrm>
              <a:prstGeom prst="rect">
                <a:avLst/>
              </a:prstGeom>
              <a:solidFill>
                <a:schemeClr val="accent1"/>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70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42" name="Subtitle Text">
                <a:extLst>
                  <a:ext uri="{FF2B5EF4-FFF2-40B4-BE49-F238E27FC236}"/>
                </a:extLst>
              </p:cNvPr>
              <p:cNvSpPr/>
              <p:nvPr/>
            </p:nvSpPr>
            <p:spPr>
              <a:xfrm>
                <a:off x="52921" y="-53435"/>
                <a:ext cx="3340194" cy="139497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a:extLst>
            </p:spPr>
            <p:txBody>
              <a:bodyPr lIns="50800" tIns="50800" rIns="50800" bIns="50800">
                <a:spAutoFit/>
              </a:bodyPr>
              <a:lstStyle>
                <a:lvl1pPr algn="l" defTabSz="457200">
                  <a:lnSpc>
                    <a:spcPct val="120000"/>
                  </a:lnSpc>
                  <a:defRPr sz="1400" cap="all" spc="1120">
                    <a:solidFill>
                      <a:srgbClr val="242423"/>
                    </a:solidFill>
                    <a:latin typeface="Arial"/>
                    <a:ea typeface="Arial"/>
                    <a:cs typeface="Arial"/>
                    <a:sym typeface="Arial"/>
                  </a:defRPr>
                </a:lvl1pPr>
              </a:lstStyle>
              <a:p>
                <a:pPr eaLnBrk="1" fontAlgn="auto">
                  <a:spcBef>
                    <a:spcPts val="0"/>
                  </a:spcBef>
                  <a:spcAft>
                    <a:spcPts val="0"/>
                  </a:spcAft>
                  <a:defRPr/>
                </a:pPr>
                <a:endParaRPr sz="7000" kern="0" dirty="0">
                  <a:solidFill>
                    <a:schemeClr val="tx1"/>
                  </a:solidFill>
                </a:endParaRPr>
              </a:p>
            </p:txBody>
          </p:sp>
        </p:grpSp>
      </p:grpSp>
      <p:grpSp>
        <p:nvGrpSpPr>
          <p:cNvPr id="8" name="Группа 44"/>
          <p:cNvGrpSpPr>
            <a:grpSpLocks/>
          </p:cNvGrpSpPr>
          <p:nvPr/>
        </p:nvGrpSpPr>
        <p:grpSpPr bwMode="auto">
          <a:xfrm>
            <a:off x="18034000" y="538163"/>
            <a:ext cx="5808663" cy="1133475"/>
            <a:chOff x="15963608" y="639676"/>
            <a:chExt cx="5809464" cy="1133476"/>
          </a:xfrm>
        </p:grpSpPr>
        <p:pic>
          <p:nvPicPr>
            <p:cNvPr id="14348" name="Рисунок 45"/>
            <p:cNvPicPr>
              <a:picLocks noChangeAspect="1"/>
            </p:cNvPicPr>
            <p:nvPr/>
          </p:nvPicPr>
          <p:blipFill>
            <a:blip r:embed="rId2" cstate="print"/>
            <a:srcRect/>
            <a:stretch>
              <a:fillRect/>
            </a:stretch>
          </p:blipFill>
          <p:spPr bwMode="auto">
            <a:xfrm>
              <a:off x="15963608" y="639677"/>
              <a:ext cx="3771900" cy="1133475"/>
            </a:xfrm>
            <a:prstGeom prst="rect">
              <a:avLst/>
            </a:prstGeom>
            <a:noFill/>
            <a:ln w="57150">
              <a:solidFill>
                <a:srgbClr val="002060"/>
              </a:solidFill>
              <a:miter lim="800000"/>
              <a:headEnd/>
              <a:tailEnd/>
            </a:ln>
          </p:spPr>
        </p:pic>
        <p:pic>
          <p:nvPicPr>
            <p:cNvPr id="14349" name="Рисунок 46"/>
            <p:cNvPicPr>
              <a:picLocks noChangeAspect="1"/>
            </p:cNvPicPr>
            <p:nvPr/>
          </p:nvPicPr>
          <p:blipFill>
            <a:blip r:embed="rId3" cstate="print"/>
            <a:srcRect/>
            <a:stretch>
              <a:fillRect/>
            </a:stretch>
          </p:blipFill>
          <p:spPr bwMode="auto">
            <a:xfrm>
              <a:off x="19735508" y="639676"/>
              <a:ext cx="2037564" cy="1133475"/>
            </a:xfrm>
            <a:prstGeom prst="rect">
              <a:avLst/>
            </a:prstGeom>
            <a:noFill/>
            <a:ln w="57150">
              <a:solidFill>
                <a:srgbClr val="002060"/>
              </a:solidFill>
              <a:miter lim="800000"/>
              <a:headEnd/>
              <a:tailEnd/>
            </a:ln>
          </p:spPr>
        </p:pic>
      </p:grpSp>
      <p:sp>
        <p:nvSpPr>
          <p:cNvPr id="36" name="Прямоугольник 35">
            <a:extLst>
              <a:ext uri="{FF2B5EF4-FFF2-40B4-BE49-F238E27FC236}"/>
            </a:extLst>
          </p:cNvPr>
          <p:cNvSpPr/>
          <p:nvPr/>
        </p:nvSpPr>
        <p:spPr>
          <a:xfrm>
            <a:off x="1187450" y="1444625"/>
            <a:ext cx="3813175" cy="615950"/>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eaLnBrk="1" fontAlgn="auto">
              <a:spcBef>
                <a:spcPts val="0"/>
              </a:spcBef>
              <a:spcAft>
                <a:spcPts val="0"/>
              </a:spcAft>
              <a:defRPr/>
            </a:pPr>
            <a:endParaRPr lang="ru-RU" sz="4000" kern="0" dirty="0">
              <a:solidFill>
                <a:srgbClr val="FFFFFF"/>
              </a:solidFill>
              <a:sym typeface="Helvetica Neue Medium"/>
            </a:endParaRPr>
          </a:p>
        </p:txBody>
      </p:sp>
      <p:sp>
        <p:nvSpPr>
          <p:cNvPr id="37" name="Прямоугольник 36">
            <a:extLst>
              <a:ext uri="{FF2B5EF4-FFF2-40B4-BE49-F238E27FC236}"/>
            </a:extLst>
          </p:cNvPr>
          <p:cNvSpPr/>
          <p:nvPr/>
        </p:nvSpPr>
        <p:spPr>
          <a:xfrm>
            <a:off x="1287463" y="1989138"/>
            <a:ext cx="14098587" cy="615950"/>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eaLnBrk="1" fontAlgn="auto">
              <a:spcBef>
                <a:spcPts val="0"/>
              </a:spcBef>
              <a:spcAft>
                <a:spcPts val="0"/>
              </a:spcAft>
              <a:defRPr/>
            </a:pPr>
            <a:endParaRPr lang="ru-RU" sz="4000" kern="0" dirty="0">
              <a:solidFill>
                <a:srgbClr val="002060"/>
              </a:solidFill>
              <a:sym typeface="Helvetica Neue Medium"/>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extLst>
          </p:cNvPr>
          <p:cNvPicPr>
            <a:picLocks noGrp="1" noChangeAspect="1"/>
          </p:cNvPicPr>
          <p:nvPr>
            <p:ph type="pic" sz="quarter" idx="10"/>
          </p:nvPr>
        </p:nvPicPr>
        <p:blipFill>
          <a:blip r:embed="rId2" cstate="print">
            <a:extLst/>
          </a:blip>
          <a:srcRect l="1062" r="1062"/>
          <a:stretch>
            <a:fillRect/>
          </a:stretch>
        </p:blipFill>
        <p:spPr>
          <a:xfrm>
            <a:off x="12766675" y="5472113"/>
            <a:ext cx="9364663" cy="6378575"/>
          </a:xfrm>
          <a:prstGeom prst="roundRect">
            <a:avLst>
              <a:gd name="adj" fmla="val 3329"/>
            </a:avLst>
          </a:prstGeom>
        </p:spPr>
      </p:pic>
      <p:pic>
        <p:nvPicPr>
          <p:cNvPr id="9" name="Рисунок 8">
            <a:extLst>
              <a:ext uri="{FF2B5EF4-FFF2-40B4-BE49-F238E27FC236}"/>
            </a:extLst>
          </p:cNvPr>
          <p:cNvPicPr>
            <a:picLocks noGrp="1" noChangeAspect="1"/>
          </p:cNvPicPr>
          <p:nvPr>
            <p:ph type="pic" sz="quarter" idx="15"/>
          </p:nvPr>
        </p:nvPicPr>
        <p:blipFill>
          <a:blip r:embed="rId3" cstate="print">
            <a:extLst/>
          </a:blip>
          <a:srcRect t="16771" b="16771"/>
          <a:stretch>
            <a:fillRect/>
          </a:stretch>
        </p:blipFill>
        <p:spPr>
          <a:xfrm>
            <a:off x="2019300" y="5505450"/>
            <a:ext cx="9598025" cy="6378575"/>
          </a:xfrm>
          <a:prstGeom prst="roundRect">
            <a:avLst>
              <a:gd name="adj" fmla="val 3176"/>
            </a:avLst>
          </a:prstGeom>
        </p:spPr>
      </p:pic>
      <p:grpSp>
        <p:nvGrpSpPr>
          <p:cNvPr id="2" name="Group 5"/>
          <p:cNvGrpSpPr>
            <a:grpSpLocks/>
          </p:cNvGrpSpPr>
          <p:nvPr/>
        </p:nvGrpSpPr>
        <p:grpSpPr bwMode="auto">
          <a:xfrm>
            <a:off x="12753975" y="2884488"/>
            <a:ext cx="9364663" cy="5397500"/>
            <a:chOff x="12871134" y="2883693"/>
            <a:chExt cx="9364044" cy="5397666"/>
          </a:xfrm>
        </p:grpSpPr>
        <p:sp>
          <p:nvSpPr>
            <p:cNvPr id="18" name="Freeform 17">
              <a:extLst>
                <a:ext uri="{FF2B5EF4-FFF2-40B4-BE49-F238E27FC236}"/>
              </a:extLst>
            </p:cNvPr>
            <p:cNvSpPr/>
            <p:nvPr/>
          </p:nvSpPr>
          <p:spPr>
            <a:xfrm rot="5400000">
              <a:off x="14854323" y="900503"/>
              <a:ext cx="5397666" cy="9364044"/>
            </a:xfrm>
            <a:custGeom>
              <a:avLst/>
              <a:gdLst>
                <a:gd name="connsiteX0" fmla="*/ 0 w 2374107"/>
                <a:gd name="connsiteY0" fmla="*/ 8422424 h 8731252"/>
                <a:gd name="connsiteX1" fmla="*/ 0 w 2374107"/>
                <a:gd name="connsiteY1" fmla="*/ 309232 h 8731252"/>
                <a:gd name="connsiteX2" fmla="*/ 15085 w 2374107"/>
                <a:gd name="connsiteY2" fmla="*/ 127736 h 8731252"/>
                <a:gd name="connsiteX3" fmla="*/ 127809 w 2374107"/>
                <a:gd name="connsiteY3" fmla="*/ 15362 h 8731252"/>
                <a:gd name="connsiteX4" fmla="*/ 309148 w 2374107"/>
                <a:gd name="connsiteY4" fmla="*/ 0 h 8731252"/>
                <a:gd name="connsiteX5" fmla="*/ 1374776 w 2374107"/>
                <a:gd name="connsiteY5" fmla="*/ 0 h 8731252"/>
                <a:gd name="connsiteX6" fmla="*/ 1374776 w 2374107"/>
                <a:gd name="connsiteY6" fmla="*/ 7731921 h 8731252"/>
                <a:gd name="connsiteX7" fmla="*/ 2374107 w 2374107"/>
                <a:gd name="connsiteY7" fmla="*/ 8731252 h 8731252"/>
                <a:gd name="connsiteX8" fmla="*/ 1374776 w 2374107"/>
                <a:gd name="connsiteY8" fmla="*/ 8731252 h 8731252"/>
                <a:gd name="connsiteX9" fmla="*/ 1104106 w 2374107"/>
                <a:gd name="connsiteY9" fmla="*/ 8731252 h 8731252"/>
                <a:gd name="connsiteX10" fmla="*/ 309148 w 2374107"/>
                <a:gd name="connsiteY10" fmla="*/ 8731252 h 8731252"/>
                <a:gd name="connsiteX11" fmla="*/ 127809 w 2374107"/>
                <a:gd name="connsiteY11" fmla="*/ 8716296 h 8731252"/>
                <a:gd name="connsiteX12" fmla="*/ 15085 w 2374107"/>
                <a:gd name="connsiteY12" fmla="*/ 8603921 h 8731252"/>
                <a:gd name="connsiteX13" fmla="*/ 0 w 2374107"/>
                <a:gd name="connsiteY13" fmla="*/ 8422424 h 873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4107" h="8731252">
                  <a:moveTo>
                    <a:pt x="0" y="8422424"/>
                  </a:moveTo>
                  <a:lnTo>
                    <a:pt x="0" y="309232"/>
                  </a:lnTo>
                  <a:cubicBezTo>
                    <a:pt x="0" y="218282"/>
                    <a:pt x="-64" y="164116"/>
                    <a:pt x="15085" y="127736"/>
                  </a:cubicBezTo>
                  <a:cubicBezTo>
                    <a:pt x="34117" y="75592"/>
                    <a:pt x="75489" y="34360"/>
                    <a:pt x="127809" y="15362"/>
                  </a:cubicBezTo>
                  <a:cubicBezTo>
                    <a:pt x="164090" y="404"/>
                    <a:pt x="218511" y="0"/>
                    <a:pt x="309148" y="0"/>
                  </a:cubicBezTo>
                  <a:lnTo>
                    <a:pt x="1374776" y="0"/>
                  </a:lnTo>
                  <a:lnTo>
                    <a:pt x="1374776" y="7731921"/>
                  </a:lnTo>
                  <a:lnTo>
                    <a:pt x="2374107" y="8731252"/>
                  </a:lnTo>
                  <a:lnTo>
                    <a:pt x="1374776" y="8731252"/>
                  </a:lnTo>
                  <a:lnTo>
                    <a:pt x="1104106" y="8731252"/>
                  </a:lnTo>
                  <a:lnTo>
                    <a:pt x="309148" y="8731252"/>
                  </a:lnTo>
                  <a:cubicBezTo>
                    <a:pt x="218510" y="8731252"/>
                    <a:pt x="164090" y="8731252"/>
                    <a:pt x="127809" y="8716296"/>
                  </a:cubicBezTo>
                  <a:cubicBezTo>
                    <a:pt x="75489" y="8696893"/>
                    <a:pt x="34116" y="8656066"/>
                    <a:pt x="15085" y="8603921"/>
                  </a:cubicBezTo>
                  <a:cubicBezTo>
                    <a:pt x="-64" y="8567541"/>
                    <a:pt x="0" y="8512971"/>
                    <a:pt x="0" y="8422424"/>
                  </a:cubicBezTo>
                  <a:close/>
                </a:path>
              </a:pathLst>
            </a:custGeom>
            <a:solidFill>
              <a:schemeClr val="accent1"/>
            </a:solidFill>
            <a:ln w="12700">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5377" name="Placeholder demo text"/>
            <p:cNvSpPr txBox="1">
              <a:spLocks noChangeArrowheads="1"/>
            </p:cNvSpPr>
            <p:nvPr/>
          </p:nvSpPr>
          <p:spPr bwMode="auto">
            <a:xfrm>
              <a:off x="12884315" y="3327340"/>
              <a:ext cx="9221701" cy="2318583"/>
            </a:xfrm>
            <a:prstGeom prst="rect">
              <a:avLst/>
            </a:prstGeom>
            <a:noFill/>
            <a:ln w="12700">
              <a:noFill/>
              <a:miter lim="400000"/>
              <a:headEnd/>
              <a:tailEnd/>
            </a:ln>
          </p:spPr>
          <p:txBody>
            <a:bodyPr lIns="50800" tIns="50800" rIns="50800" bIns="50800">
              <a:spAutoFit/>
            </a:bodyPr>
            <a:lstStyle/>
            <a:p>
              <a:pPr algn="ctr" defTabSz="457200" eaLnBrk="1"/>
              <a:r>
                <a:rPr lang="ru-RU" altLang="ru-RU" sz="3600">
                  <a:solidFill>
                    <a:schemeClr val="tx1"/>
                  </a:solidFill>
                  <a:latin typeface="Montserrat Bold"/>
                  <a:ea typeface="Montserrat Bold"/>
                  <a:cs typeface="Montserrat Bold"/>
                  <a:sym typeface="Montserrat Bold"/>
                </a:rPr>
                <a:t>Повышение качества нормативно-правового и содержательного обеспечения функционирования школ-участниц проекта «500+»</a:t>
              </a:r>
            </a:p>
          </p:txBody>
        </p:sp>
      </p:grpSp>
      <p:sp>
        <p:nvSpPr>
          <p:cNvPr id="15365" name="Slide Number"/>
          <p:cNvSpPr>
            <a:spLocks noGrp="1"/>
          </p:cNvSpPr>
          <p:nvPr>
            <p:ph type="sldNum" sz="quarter" idx="20"/>
          </p:nvPr>
        </p:nvSpPr>
        <p:spPr>
          <a:noFill/>
        </p:spPr>
        <p:txBody>
          <a:bodyPr/>
          <a:lstStyle/>
          <a:p>
            <a:fld id="{BCFC1745-9827-4344-A157-DCB82ABA1355}" type="slidenum">
              <a:rPr lang="ru-RU" altLang="ru-RU" smtClean="0"/>
              <a:pPr/>
              <a:t>36</a:t>
            </a:fld>
            <a:endParaRPr lang="ru-RU" altLang="ru-RU" smtClean="0"/>
          </a:p>
        </p:txBody>
      </p:sp>
      <p:sp>
        <p:nvSpPr>
          <p:cNvPr id="12" name="Прямоугольник 11">
            <a:extLst>
              <a:ext uri="{FF2B5EF4-FFF2-40B4-BE49-F238E27FC236}"/>
            </a:extLst>
          </p:cNvPr>
          <p:cNvSpPr/>
          <p:nvPr/>
        </p:nvSpPr>
        <p:spPr>
          <a:xfrm>
            <a:off x="1293813" y="1104900"/>
            <a:ext cx="2530475" cy="922338"/>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eaLnBrk="1" fontAlgn="auto">
              <a:spcBef>
                <a:spcPts val="0"/>
              </a:spcBef>
              <a:spcAft>
                <a:spcPts val="0"/>
              </a:spcAft>
              <a:defRPr/>
            </a:pPr>
            <a:endParaRPr lang="ru-RU" sz="6000" b="0" kern="0" dirty="0">
              <a:solidFill>
                <a:srgbClr val="FFFFFF"/>
              </a:solidFill>
              <a:sym typeface="Helvetica Neue Medium"/>
            </a:endParaRPr>
          </a:p>
        </p:txBody>
      </p:sp>
      <p:grpSp>
        <p:nvGrpSpPr>
          <p:cNvPr id="3" name="Group 4"/>
          <p:cNvGrpSpPr>
            <a:grpSpLocks/>
          </p:cNvGrpSpPr>
          <p:nvPr/>
        </p:nvGrpSpPr>
        <p:grpSpPr bwMode="auto">
          <a:xfrm>
            <a:off x="2019300" y="2882900"/>
            <a:ext cx="9598025" cy="4708525"/>
            <a:chOff x="2886736" y="2883692"/>
            <a:chExt cx="8731251" cy="4707555"/>
          </a:xfrm>
        </p:grpSpPr>
        <p:sp>
          <p:nvSpPr>
            <p:cNvPr id="16" name="Freeform 15">
              <a:extLst>
                <a:ext uri="{FF2B5EF4-FFF2-40B4-BE49-F238E27FC236}"/>
              </a:extLst>
            </p:cNvPr>
            <p:cNvSpPr/>
            <p:nvPr/>
          </p:nvSpPr>
          <p:spPr>
            <a:xfrm rot="5400000">
              <a:off x="4898584" y="871844"/>
              <a:ext cx="4707555" cy="8731251"/>
            </a:xfrm>
            <a:custGeom>
              <a:avLst/>
              <a:gdLst>
                <a:gd name="connsiteX0" fmla="*/ 0 w 2374108"/>
                <a:gd name="connsiteY0" fmla="*/ 8422424 h 8731251"/>
                <a:gd name="connsiteX1" fmla="*/ 0 w 2374108"/>
                <a:gd name="connsiteY1" fmla="*/ 309232 h 8731251"/>
                <a:gd name="connsiteX2" fmla="*/ 15086 w 2374108"/>
                <a:gd name="connsiteY2" fmla="*/ 127735 h 8731251"/>
                <a:gd name="connsiteX3" fmla="*/ 127810 w 2374108"/>
                <a:gd name="connsiteY3" fmla="*/ 15361 h 8731251"/>
                <a:gd name="connsiteX4" fmla="*/ 309149 w 2374108"/>
                <a:gd name="connsiteY4" fmla="*/ 0 h 8731251"/>
                <a:gd name="connsiteX5" fmla="*/ 1374777 w 2374108"/>
                <a:gd name="connsiteY5" fmla="*/ 0 h 8731251"/>
                <a:gd name="connsiteX6" fmla="*/ 1374776 w 2374108"/>
                <a:gd name="connsiteY6" fmla="*/ 7731920 h 8731251"/>
                <a:gd name="connsiteX7" fmla="*/ 2374108 w 2374108"/>
                <a:gd name="connsiteY7" fmla="*/ 8731251 h 8731251"/>
                <a:gd name="connsiteX8" fmla="*/ 1374776 w 2374108"/>
                <a:gd name="connsiteY8" fmla="*/ 8731251 h 8731251"/>
                <a:gd name="connsiteX9" fmla="*/ 1374776 w 2374108"/>
                <a:gd name="connsiteY9" fmla="*/ 8731251 h 8731251"/>
                <a:gd name="connsiteX10" fmla="*/ 309148 w 2374108"/>
                <a:gd name="connsiteY10" fmla="*/ 8731251 h 8731251"/>
                <a:gd name="connsiteX11" fmla="*/ 127810 w 2374108"/>
                <a:gd name="connsiteY11" fmla="*/ 8716295 h 8731251"/>
                <a:gd name="connsiteX12" fmla="*/ 15085 w 2374108"/>
                <a:gd name="connsiteY12" fmla="*/ 8603920 h 8731251"/>
                <a:gd name="connsiteX13" fmla="*/ 0 w 2374108"/>
                <a:gd name="connsiteY13" fmla="*/ 8422424 h 873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4108" h="8731251">
                  <a:moveTo>
                    <a:pt x="0" y="8422424"/>
                  </a:moveTo>
                  <a:lnTo>
                    <a:pt x="0" y="309232"/>
                  </a:lnTo>
                  <a:cubicBezTo>
                    <a:pt x="0" y="218281"/>
                    <a:pt x="-63" y="164115"/>
                    <a:pt x="15086" y="127735"/>
                  </a:cubicBezTo>
                  <a:cubicBezTo>
                    <a:pt x="34117" y="75590"/>
                    <a:pt x="75490" y="34359"/>
                    <a:pt x="127810" y="15361"/>
                  </a:cubicBezTo>
                  <a:cubicBezTo>
                    <a:pt x="164090" y="404"/>
                    <a:pt x="218511" y="0"/>
                    <a:pt x="309149" y="0"/>
                  </a:cubicBezTo>
                  <a:lnTo>
                    <a:pt x="1374777" y="0"/>
                  </a:lnTo>
                  <a:lnTo>
                    <a:pt x="1374776" y="7731920"/>
                  </a:lnTo>
                  <a:lnTo>
                    <a:pt x="2374108" y="8731251"/>
                  </a:lnTo>
                  <a:lnTo>
                    <a:pt x="1374776" y="8731251"/>
                  </a:lnTo>
                  <a:lnTo>
                    <a:pt x="1374776" y="8731251"/>
                  </a:lnTo>
                  <a:lnTo>
                    <a:pt x="309148" y="8731251"/>
                  </a:lnTo>
                  <a:cubicBezTo>
                    <a:pt x="218511" y="8731251"/>
                    <a:pt x="164090" y="8731251"/>
                    <a:pt x="127810" y="8716295"/>
                  </a:cubicBezTo>
                  <a:cubicBezTo>
                    <a:pt x="75489" y="8696892"/>
                    <a:pt x="34117" y="8656065"/>
                    <a:pt x="15085" y="8603920"/>
                  </a:cubicBezTo>
                  <a:cubicBezTo>
                    <a:pt x="-63" y="8567540"/>
                    <a:pt x="0" y="8512970"/>
                    <a:pt x="0" y="8422424"/>
                  </a:cubicBezTo>
                  <a:close/>
                </a:path>
              </a:pathLst>
            </a:custGeom>
            <a:solidFill>
              <a:schemeClr val="accent1"/>
            </a:solidFill>
            <a:ln w="12700">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5375" name="Placeholder demo text"/>
            <p:cNvSpPr txBox="1">
              <a:spLocks noChangeArrowheads="1"/>
            </p:cNvSpPr>
            <p:nvPr/>
          </p:nvSpPr>
          <p:spPr bwMode="auto">
            <a:xfrm>
              <a:off x="3111662" y="3065456"/>
              <a:ext cx="8249029" cy="1949252"/>
            </a:xfrm>
            <a:prstGeom prst="rect">
              <a:avLst/>
            </a:prstGeom>
            <a:noFill/>
            <a:ln w="12700">
              <a:noFill/>
              <a:miter lim="400000"/>
              <a:headEnd/>
              <a:tailEnd/>
            </a:ln>
          </p:spPr>
          <p:txBody>
            <a:bodyPr lIns="50800" tIns="50800" rIns="50800" bIns="50800">
              <a:spAutoFit/>
            </a:bodyPr>
            <a:lstStyle/>
            <a:p>
              <a:pPr algn="ctr" defTabSz="457200" eaLnBrk="1"/>
              <a:r>
                <a:rPr lang="ru-RU" altLang="ru-RU" sz="4000">
                  <a:solidFill>
                    <a:schemeClr val="tx1"/>
                  </a:solidFill>
                  <a:latin typeface="Montserrat Bold"/>
                  <a:ea typeface="Montserrat Bold"/>
                  <a:cs typeface="Montserrat Bold"/>
                  <a:sym typeface="Montserrat Bold"/>
                </a:rPr>
                <a:t>Повышение уровня предметной и методической компетентности педагогических работников ШНОР</a:t>
              </a:r>
            </a:p>
          </p:txBody>
        </p:sp>
      </p:grpSp>
      <p:sp>
        <p:nvSpPr>
          <p:cNvPr id="20" name="Прямоугольник 19">
            <a:extLst>
              <a:ext uri="{FF2B5EF4-FFF2-40B4-BE49-F238E27FC236}"/>
            </a:extLst>
          </p:cNvPr>
          <p:cNvSpPr/>
          <p:nvPr/>
        </p:nvSpPr>
        <p:spPr>
          <a:xfrm>
            <a:off x="22245638" y="1104900"/>
            <a:ext cx="1965325" cy="741363"/>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eaLnBrk="1" fontAlgn="auto">
              <a:spcBef>
                <a:spcPts val="0"/>
              </a:spcBef>
              <a:spcAft>
                <a:spcPts val="0"/>
              </a:spcAft>
              <a:defRPr/>
            </a:pPr>
            <a:endParaRPr lang="ru-RU" sz="3200" b="0" kern="0">
              <a:solidFill>
                <a:srgbClr val="FFFFFF"/>
              </a:solidFill>
              <a:sym typeface="Helvetica Neue Medium"/>
            </a:endParaRPr>
          </a:p>
        </p:txBody>
      </p:sp>
      <p:grpSp>
        <p:nvGrpSpPr>
          <p:cNvPr id="4" name="Group 7"/>
          <p:cNvGrpSpPr>
            <a:grpSpLocks/>
          </p:cNvGrpSpPr>
          <p:nvPr/>
        </p:nvGrpSpPr>
        <p:grpSpPr bwMode="auto">
          <a:xfrm>
            <a:off x="1606550" y="658813"/>
            <a:ext cx="21207413" cy="1722437"/>
            <a:chOff x="1626336" y="2432219"/>
            <a:chExt cx="21206126" cy="1721896"/>
          </a:xfrm>
        </p:grpSpPr>
        <p:sp>
          <p:nvSpPr>
            <p:cNvPr id="15370" name="Scrum Basics"/>
            <p:cNvSpPr txBox="1">
              <a:spLocks noChangeArrowheads="1"/>
            </p:cNvSpPr>
            <p:nvPr/>
          </p:nvSpPr>
          <p:spPr bwMode="auto">
            <a:xfrm>
              <a:off x="1626336" y="2974305"/>
              <a:ext cx="21206126" cy="1179810"/>
            </a:xfrm>
            <a:prstGeom prst="rect">
              <a:avLst/>
            </a:prstGeom>
            <a:noFill/>
            <a:ln w="12700">
              <a:noFill/>
              <a:miter lim="400000"/>
              <a:headEnd/>
              <a:tailEnd/>
            </a:ln>
          </p:spPr>
          <p:txBody>
            <a:bodyPr wrap="none" lIns="50800" tIns="50800" rIns="50800" bIns="50800">
              <a:spAutoFit/>
            </a:bodyPr>
            <a:lstStyle/>
            <a:p>
              <a:pPr eaLnBrk="1"/>
              <a:r>
                <a:rPr lang="ru-RU" altLang="ru-RU" sz="7000">
                  <a:solidFill>
                    <a:schemeClr val="tx1"/>
                  </a:solidFill>
                  <a:latin typeface="Montserrat Bold"/>
                  <a:ea typeface="Montserrat Bold"/>
                  <a:cs typeface="Montserrat Bold"/>
                  <a:sym typeface="Montserrat Bold"/>
                </a:rPr>
                <a:t>РЕЗУЛЬТАТЫ И ЭФФЕКТЫ ПРИМЕНЕНИЯ УИ</a:t>
              </a:r>
            </a:p>
          </p:txBody>
        </p:sp>
        <p:grpSp>
          <p:nvGrpSpPr>
            <p:cNvPr id="5" name="Group"/>
            <p:cNvGrpSpPr>
              <a:grpSpLocks/>
            </p:cNvGrpSpPr>
            <p:nvPr/>
          </p:nvGrpSpPr>
          <p:grpSpPr bwMode="auto">
            <a:xfrm>
              <a:off x="1719469" y="2432219"/>
              <a:ext cx="3393044" cy="341684"/>
              <a:chOff x="0" y="-53435"/>
              <a:chExt cx="3393042" cy="341683"/>
            </a:xfrm>
          </p:grpSpPr>
          <p:sp>
            <p:nvSpPr>
              <p:cNvPr id="17" name="Rectangle">
                <a:extLst>
                  <a:ext uri="{FF2B5EF4-FFF2-40B4-BE49-F238E27FC236}"/>
                </a:extLst>
              </p:cNvPr>
              <p:cNvSpPr/>
              <p:nvPr/>
            </p:nvSpPr>
            <p:spPr>
              <a:xfrm>
                <a:off x="524" y="143353"/>
                <a:ext cx="3322433" cy="144416"/>
              </a:xfrm>
              <a:prstGeom prst="rect">
                <a:avLst/>
              </a:prstGeom>
              <a:solidFill>
                <a:srgbClr val="002060"/>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9" name="Subtitle Text">
                <a:extLst>
                  <a:ext uri="{FF2B5EF4-FFF2-40B4-BE49-F238E27FC236}"/>
                </a:extLst>
              </p:cNvPr>
              <p:cNvSpPr/>
              <p:nvPr/>
            </p:nvSpPr>
            <p:spPr>
              <a:xfrm>
                <a:off x="52908" y="-53435"/>
                <a:ext cx="3339895" cy="33644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a:extLst>
            </p:spPr>
            <p:txBody>
              <a:bodyPr lIns="50800" tIns="50800" rIns="50800" bIns="50800">
                <a:spAutoFit/>
              </a:bodyPr>
              <a:lstStyle>
                <a:lvl1pPr algn="l" defTabSz="457200">
                  <a:lnSpc>
                    <a:spcPct val="120000"/>
                  </a:lnSpc>
                  <a:defRPr sz="1400" cap="all" spc="1120">
                    <a:solidFill>
                      <a:srgbClr val="242423"/>
                    </a:solidFill>
                    <a:latin typeface="Arial"/>
                    <a:ea typeface="Arial"/>
                    <a:cs typeface="Arial"/>
                    <a:sym typeface="Arial"/>
                  </a:defRPr>
                </a:lvl1pPr>
              </a:lstStyle>
              <a:p>
                <a:pPr eaLnBrk="1" fontAlgn="auto">
                  <a:spcBef>
                    <a:spcPts val="0"/>
                  </a:spcBef>
                  <a:spcAft>
                    <a:spcPts val="0"/>
                  </a:spcAft>
                  <a:defRPr/>
                </a:pPr>
                <a:endParaRPr kern="0" dirty="0">
                  <a:solidFill>
                    <a:schemeClr val="tx1"/>
                  </a:solidFill>
                </a:endParaRPr>
              </a:p>
            </p:txBody>
          </p: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a:extLst>
              <a:ext uri="{FF2B5EF4-FFF2-40B4-BE49-F238E27FC236}"/>
            </a:extLst>
          </p:cNvPr>
          <p:cNvSpPr/>
          <p:nvPr/>
        </p:nvSpPr>
        <p:spPr>
          <a:xfrm>
            <a:off x="1293813" y="1104900"/>
            <a:ext cx="2557462" cy="922338"/>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eaLnBrk="1" fontAlgn="auto">
              <a:spcBef>
                <a:spcPts val="0"/>
              </a:spcBef>
              <a:spcAft>
                <a:spcPts val="0"/>
              </a:spcAft>
              <a:defRPr/>
            </a:pPr>
            <a:endParaRPr lang="ru-RU" sz="6000" b="0" kern="0" dirty="0">
              <a:solidFill>
                <a:srgbClr val="FFFFFF"/>
              </a:solidFill>
              <a:sym typeface="Helvetica Neue Medium"/>
            </a:endParaRPr>
          </a:p>
        </p:txBody>
      </p:sp>
      <p:sp>
        <p:nvSpPr>
          <p:cNvPr id="16387" name="Slide Number"/>
          <p:cNvSpPr>
            <a:spLocks noGrp="1"/>
          </p:cNvSpPr>
          <p:nvPr>
            <p:ph type="sldNum" sz="quarter" idx="20"/>
          </p:nvPr>
        </p:nvSpPr>
        <p:spPr>
          <a:noFill/>
        </p:spPr>
        <p:txBody>
          <a:bodyPr/>
          <a:lstStyle/>
          <a:p>
            <a:fld id="{8168D491-D725-4DB9-A55A-20A9C9F97742}" type="slidenum">
              <a:rPr lang="ru-RU" altLang="ru-RU" smtClean="0"/>
              <a:pPr/>
              <a:t>37</a:t>
            </a:fld>
            <a:endParaRPr lang="ru-RU" altLang="ru-RU" smtClean="0"/>
          </a:p>
        </p:txBody>
      </p:sp>
      <p:sp>
        <p:nvSpPr>
          <p:cNvPr id="20" name="Прямоугольник 19">
            <a:extLst>
              <a:ext uri="{FF2B5EF4-FFF2-40B4-BE49-F238E27FC236}"/>
            </a:extLst>
          </p:cNvPr>
          <p:cNvSpPr/>
          <p:nvPr/>
        </p:nvSpPr>
        <p:spPr>
          <a:xfrm>
            <a:off x="22245638" y="1104900"/>
            <a:ext cx="1965325" cy="741363"/>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eaLnBrk="1" fontAlgn="auto">
              <a:spcBef>
                <a:spcPts val="0"/>
              </a:spcBef>
              <a:spcAft>
                <a:spcPts val="0"/>
              </a:spcAft>
              <a:defRPr/>
            </a:pPr>
            <a:endParaRPr lang="ru-RU" sz="3200" b="0" kern="0">
              <a:solidFill>
                <a:srgbClr val="FFFFFF"/>
              </a:solidFill>
              <a:sym typeface="Helvetica Neue Medium"/>
            </a:endParaRPr>
          </a:p>
        </p:txBody>
      </p:sp>
      <p:grpSp>
        <p:nvGrpSpPr>
          <p:cNvPr id="2" name="Group 7"/>
          <p:cNvGrpSpPr>
            <a:grpSpLocks/>
          </p:cNvGrpSpPr>
          <p:nvPr/>
        </p:nvGrpSpPr>
        <p:grpSpPr bwMode="auto">
          <a:xfrm>
            <a:off x="2533650" y="438150"/>
            <a:ext cx="16419513" cy="1874838"/>
            <a:chOff x="1626336" y="2432219"/>
            <a:chExt cx="16419560" cy="1875784"/>
          </a:xfrm>
        </p:grpSpPr>
        <p:sp>
          <p:nvSpPr>
            <p:cNvPr id="16402" name="Scrum Basics"/>
            <p:cNvSpPr txBox="1">
              <a:spLocks noChangeArrowheads="1"/>
            </p:cNvSpPr>
            <p:nvPr/>
          </p:nvSpPr>
          <p:spPr bwMode="auto">
            <a:xfrm>
              <a:off x="1626336" y="2974305"/>
              <a:ext cx="16419560" cy="1333698"/>
            </a:xfrm>
            <a:prstGeom prst="rect">
              <a:avLst/>
            </a:prstGeom>
            <a:noFill/>
            <a:ln w="12700">
              <a:noFill/>
              <a:miter lim="400000"/>
              <a:headEnd/>
              <a:tailEnd/>
            </a:ln>
          </p:spPr>
          <p:txBody>
            <a:bodyPr wrap="none" lIns="50800" tIns="50800" rIns="50800" bIns="50800">
              <a:spAutoFit/>
            </a:bodyPr>
            <a:lstStyle/>
            <a:p>
              <a:pPr eaLnBrk="1"/>
              <a:r>
                <a:rPr lang="ru-RU" altLang="ru-RU" sz="8000">
                  <a:solidFill>
                    <a:schemeClr val="tx1"/>
                  </a:solidFill>
                  <a:latin typeface="Montserrat Bold"/>
                  <a:ea typeface="Montserrat Bold"/>
                  <a:cs typeface="Montserrat Bold"/>
                  <a:sym typeface="Montserrat Bold"/>
                </a:rPr>
                <a:t>КОНКУРС «НАША ИСТОРИЯ УСПЕХА»</a:t>
              </a:r>
            </a:p>
          </p:txBody>
        </p:sp>
        <p:grpSp>
          <p:nvGrpSpPr>
            <p:cNvPr id="3" name="Group"/>
            <p:cNvGrpSpPr>
              <a:grpSpLocks/>
            </p:cNvGrpSpPr>
            <p:nvPr/>
          </p:nvGrpSpPr>
          <p:grpSpPr bwMode="auto">
            <a:xfrm>
              <a:off x="1719469" y="2432219"/>
              <a:ext cx="3393044" cy="341684"/>
              <a:chOff x="0" y="-53435"/>
              <a:chExt cx="3393042" cy="341683"/>
            </a:xfrm>
          </p:grpSpPr>
          <p:sp>
            <p:nvSpPr>
              <p:cNvPr id="17" name="Rectangle">
                <a:extLst>
                  <a:ext uri="{FF2B5EF4-FFF2-40B4-BE49-F238E27FC236}"/>
                </a:extLst>
              </p:cNvPr>
              <p:cNvSpPr/>
              <p:nvPr/>
            </p:nvSpPr>
            <p:spPr>
              <a:xfrm>
                <a:off x="530" y="143514"/>
                <a:ext cx="3322645" cy="144535"/>
              </a:xfrm>
              <a:prstGeom prst="rect">
                <a:avLst/>
              </a:prstGeom>
              <a:solidFill>
                <a:srgbClr val="002060"/>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9" name="Subtitle Text">
                <a:extLst>
                  <a:ext uri="{FF2B5EF4-FFF2-40B4-BE49-F238E27FC236}"/>
                </a:extLst>
              </p:cNvPr>
              <p:cNvSpPr/>
              <p:nvPr/>
            </p:nvSpPr>
            <p:spPr>
              <a:xfrm>
                <a:off x="52917" y="-53435"/>
                <a:ext cx="3340108" cy="33671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a:extLst>
            </p:spPr>
            <p:txBody>
              <a:bodyPr lIns="50800" tIns="50800" rIns="50800" bIns="50800">
                <a:spAutoFit/>
              </a:bodyPr>
              <a:lstStyle>
                <a:lvl1pPr algn="l" defTabSz="457200">
                  <a:lnSpc>
                    <a:spcPct val="120000"/>
                  </a:lnSpc>
                  <a:defRPr sz="1400" cap="all" spc="1120">
                    <a:solidFill>
                      <a:srgbClr val="242423"/>
                    </a:solidFill>
                    <a:latin typeface="Arial"/>
                    <a:ea typeface="Arial"/>
                    <a:cs typeface="Arial"/>
                    <a:sym typeface="Arial"/>
                  </a:defRPr>
                </a:lvl1pPr>
              </a:lstStyle>
              <a:p>
                <a:pPr eaLnBrk="1" fontAlgn="auto">
                  <a:spcBef>
                    <a:spcPts val="0"/>
                  </a:spcBef>
                  <a:spcAft>
                    <a:spcPts val="0"/>
                  </a:spcAft>
                  <a:defRPr/>
                </a:pPr>
                <a:endParaRPr kern="0" dirty="0">
                  <a:solidFill>
                    <a:schemeClr val="tx1"/>
                  </a:solidFill>
                </a:endParaRPr>
              </a:p>
            </p:txBody>
          </p:sp>
        </p:grpSp>
      </p:grpSp>
      <p:grpSp>
        <p:nvGrpSpPr>
          <p:cNvPr id="4" name="Group 3"/>
          <p:cNvGrpSpPr>
            <a:grpSpLocks/>
          </p:cNvGrpSpPr>
          <p:nvPr/>
        </p:nvGrpSpPr>
        <p:grpSpPr bwMode="auto">
          <a:xfrm>
            <a:off x="1293813" y="2565400"/>
            <a:ext cx="4883150" cy="1873250"/>
            <a:chOff x="1391054" y="6160056"/>
            <a:chExt cx="8475569" cy="1873095"/>
          </a:xfrm>
        </p:grpSpPr>
        <p:sp>
          <p:nvSpPr>
            <p:cNvPr id="16398" name="Stages…"/>
            <p:cNvSpPr txBox="1">
              <a:spLocks noChangeArrowheads="1"/>
            </p:cNvSpPr>
            <p:nvPr/>
          </p:nvSpPr>
          <p:spPr bwMode="auto">
            <a:xfrm>
              <a:off x="1391054" y="6699453"/>
              <a:ext cx="8475569" cy="1333698"/>
            </a:xfrm>
            <a:prstGeom prst="rect">
              <a:avLst/>
            </a:prstGeom>
            <a:noFill/>
            <a:ln w="12700">
              <a:noFill/>
              <a:miter lim="400000"/>
              <a:headEnd/>
              <a:tailEnd/>
            </a:ln>
          </p:spPr>
          <p:txBody>
            <a:bodyPr lIns="50800" tIns="50800" rIns="50800" bIns="50800">
              <a:spAutoFit/>
            </a:bodyPr>
            <a:lstStyle/>
            <a:p>
              <a:pPr eaLnBrk="1"/>
              <a:r>
                <a:rPr lang="ru-RU" altLang="ru-RU" sz="8000" b="0">
                  <a:solidFill>
                    <a:srgbClr val="002060"/>
                  </a:solidFill>
                  <a:latin typeface="Montserrat Bold"/>
                  <a:ea typeface="Montserrat Bold"/>
                  <a:cs typeface="Montserrat Bold"/>
                  <a:sym typeface="Montserrat Bold"/>
                </a:rPr>
                <a:t>ЦЕЛЬ</a:t>
              </a:r>
            </a:p>
          </p:txBody>
        </p:sp>
        <p:grpSp>
          <p:nvGrpSpPr>
            <p:cNvPr id="5" name="Group"/>
            <p:cNvGrpSpPr>
              <a:grpSpLocks/>
            </p:cNvGrpSpPr>
            <p:nvPr/>
          </p:nvGrpSpPr>
          <p:grpSpPr bwMode="auto">
            <a:xfrm>
              <a:off x="1501120" y="6160056"/>
              <a:ext cx="3393043" cy="338995"/>
              <a:chOff x="0" y="-50745"/>
              <a:chExt cx="3393042" cy="338993"/>
            </a:xfrm>
          </p:grpSpPr>
          <p:sp>
            <p:nvSpPr>
              <p:cNvPr id="25" name="Rectangle">
                <a:extLst>
                  <a:ext uri="{FF2B5EF4-FFF2-40B4-BE49-F238E27FC236}"/>
                </a:extLst>
              </p:cNvPr>
              <p:cNvSpPr/>
              <p:nvPr/>
            </p:nvSpPr>
            <p:spPr>
              <a:xfrm>
                <a:off x="149" y="144501"/>
                <a:ext cx="3320239" cy="144449"/>
              </a:xfrm>
              <a:prstGeom prst="rect">
                <a:avLst/>
              </a:prstGeom>
              <a:solidFill>
                <a:srgbClr val="F2DC4B"/>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00"/>
                  </a:solidFill>
                  <a:latin typeface="Arial Black" panose="020B0604020202020204" pitchFamily="34" charset="0"/>
                  <a:ea typeface="+mn-ea"/>
                  <a:cs typeface="Arial Black" panose="020B0604020202020204" pitchFamily="34" charset="0"/>
                  <a:sym typeface="Helvetica Neue Medium"/>
                </a:endParaRPr>
              </a:p>
            </p:txBody>
          </p:sp>
          <p:sp>
            <p:nvSpPr>
              <p:cNvPr id="26" name="Subtitle Text">
                <a:extLst>
                  <a:ext uri="{FF2B5EF4-FFF2-40B4-BE49-F238E27FC236}"/>
                </a:extLst>
              </p:cNvPr>
              <p:cNvSpPr/>
              <p:nvPr/>
            </p:nvSpPr>
            <p:spPr>
              <a:xfrm>
                <a:off x="52501" y="-50745"/>
                <a:ext cx="3339528" cy="33810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a:extLst>
            </p:spPr>
            <p:txBody>
              <a:bodyPr lIns="50800" tIns="50800" rIns="50800" bIns="50800">
                <a:spAutoFit/>
              </a:bodyPr>
              <a:lstStyle>
                <a:lvl1pPr algn="l" defTabSz="457200">
                  <a:lnSpc>
                    <a:spcPct val="120000"/>
                  </a:lnSpc>
                  <a:defRPr sz="1400" cap="all" spc="1120">
                    <a:solidFill>
                      <a:srgbClr val="242423"/>
                    </a:solidFill>
                    <a:latin typeface="Arial"/>
                    <a:ea typeface="Arial"/>
                    <a:cs typeface="Arial"/>
                    <a:sym typeface="Arial"/>
                  </a:defRPr>
                </a:lvl1pPr>
              </a:lstStyle>
              <a:p>
                <a:pPr eaLnBrk="1" fontAlgn="auto">
                  <a:spcBef>
                    <a:spcPts val="0"/>
                  </a:spcBef>
                  <a:spcAft>
                    <a:spcPts val="0"/>
                  </a:spcAft>
                  <a:defRPr/>
                </a:pPr>
                <a:endParaRPr kern="0" dirty="0">
                  <a:solidFill>
                    <a:schemeClr val="tx1"/>
                  </a:solidFill>
                </a:endParaRPr>
              </a:p>
            </p:txBody>
          </p:sp>
        </p:grpSp>
      </p:grpSp>
      <p:sp>
        <p:nvSpPr>
          <p:cNvPr id="27" name="Lorem ipsum dolor sit amet, consectetur adipiscing elit, sed do eiusmod tempor incididunt ut labore et dolore magna aliqua. Arcu dictum varius duis at consectetur lorem donec. Volutpat maecenas volutpat blandit aliquam. Egestas quis ipsum suspendisse ult"/>
          <p:cNvSpPr txBox="1">
            <a:spLocks noChangeArrowheads="1"/>
          </p:cNvSpPr>
          <p:nvPr/>
        </p:nvSpPr>
        <p:spPr bwMode="auto">
          <a:xfrm>
            <a:off x="5124450" y="2565400"/>
            <a:ext cx="18132425" cy="1874838"/>
          </a:xfrm>
          <a:prstGeom prst="rect">
            <a:avLst/>
          </a:prstGeom>
          <a:noFill/>
          <a:ln w="12700">
            <a:noFill/>
            <a:miter lim="400000"/>
            <a:headEnd/>
            <a:tailEnd/>
          </a:ln>
        </p:spPr>
        <p:txBody>
          <a:bodyPr lIns="50800" tIns="50800" rIns="50800" bIns="50800">
            <a:spAutoFit/>
          </a:bodyPr>
          <a:lstStyle/>
          <a:p>
            <a:pPr defTabSz="457200" eaLnBrk="1">
              <a:lnSpc>
                <a:spcPct val="120000"/>
              </a:lnSpc>
            </a:pPr>
            <a:r>
              <a:rPr lang="ru-RU" altLang="ru-RU" sz="3200" b="0">
                <a:solidFill>
                  <a:schemeClr val="tx1"/>
                </a:solidFill>
                <a:latin typeface="Arial" pitchFamily="34" charset="0"/>
                <a:cs typeface="Arial" pitchFamily="34" charset="0"/>
                <a:sym typeface="Arial" pitchFamily="34" charset="0"/>
              </a:rPr>
              <a:t>предоставить возможность для предъявления позитивного опыта, демонстрации выбранных стратегий и тактик обучения и воспитания, лучших педагогических практик выхода из зоны «риска», расширение регионального банка практик.</a:t>
            </a:r>
          </a:p>
        </p:txBody>
      </p:sp>
      <p:grpSp>
        <p:nvGrpSpPr>
          <p:cNvPr id="6" name="Group 3"/>
          <p:cNvGrpSpPr>
            <a:grpSpLocks/>
          </p:cNvGrpSpPr>
          <p:nvPr/>
        </p:nvGrpSpPr>
        <p:grpSpPr bwMode="auto">
          <a:xfrm>
            <a:off x="1293813" y="4633913"/>
            <a:ext cx="9994900" cy="3103562"/>
            <a:chOff x="1391054" y="6160056"/>
            <a:chExt cx="8475569" cy="3104202"/>
          </a:xfrm>
        </p:grpSpPr>
        <p:sp>
          <p:nvSpPr>
            <p:cNvPr id="16394" name="Stages…"/>
            <p:cNvSpPr txBox="1">
              <a:spLocks noChangeArrowheads="1"/>
            </p:cNvSpPr>
            <p:nvPr/>
          </p:nvSpPr>
          <p:spPr bwMode="auto">
            <a:xfrm>
              <a:off x="1391054" y="6699453"/>
              <a:ext cx="8475569" cy="2564805"/>
            </a:xfrm>
            <a:prstGeom prst="rect">
              <a:avLst/>
            </a:prstGeom>
            <a:noFill/>
            <a:ln w="12700">
              <a:noFill/>
              <a:miter lim="400000"/>
              <a:headEnd/>
              <a:tailEnd/>
            </a:ln>
          </p:spPr>
          <p:txBody>
            <a:bodyPr lIns="50800" tIns="50800" rIns="50800" bIns="50800">
              <a:spAutoFit/>
            </a:bodyPr>
            <a:lstStyle/>
            <a:p>
              <a:pPr eaLnBrk="1"/>
              <a:r>
                <a:rPr lang="ru-RU" altLang="ru-RU" sz="8000" b="0">
                  <a:solidFill>
                    <a:srgbClr val="002060"/>
                  </a:solidFill>
                  <a:latin typeface="Montserrat Bold"/>
                  <a:ea typeface="Montserrat Bold"/>
                  <a:cs typeface="Montserrat Bold"/>
                  <a:sym typeface="Montserrat Bold"/>
                </a:rPr>
                <a:t>НОМИНАЦИИ</a:t>
              </a:r>
            </a:p>
          </p:txBody>
        </p:sp>
        <p:grpSp>
          <p:nvGrpSpPr>
            <p:cNvPr id="7" name="Group"/>
            <p:cNvGrpSpPr>
              <a:grpSpLocks/>
            </p:cNvGrpSpPr>
            <p:nvPr/>
          </p:nvGrpSpPr>
          <p:grpSpPr bwMode="auto">
            <a:xfrm>
              <a:off x="1501120" y="6160056"/>
              <a:ext cx="3393043" cy="338995"/>
              <a:chOff x="0" y="-50745"/>
              <a:chExt cx="3393042" cy="338993"/>
            </a:xfrm>
          </p:grpSpPr>
          <p:sp>
            <p:nvSpPr>
              <p:cNvPr id="31" name="Rectangle">
                <a:extLst>
                  <a:ext uri="{FF2B5EF4-FFF2-40B4-BE49-F238E27FC236}"/>
                </a:extLst>
              </p:cNvPr>
              <p:cNvSpPr/>
              <p:nvPr/>
            </p:nvSpPr>
            <p:spPr>
              <a:xfrm>
                <a:off x="321" y="144556"/>
                <a:ext cx="3322379" cy="142904"/>
              </a:xfrm>
              <a:prstGeom prst="rect">
                <a:avLst/>
              </a:prstGeom>
              <a:solidFill>
                <a:srgbClr val="F2DC4B"/>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00"/>
                  </a:solidFill>
                  <a:latin typeface="Arial Black" panose="020B0604020202020204" pitchFamily="34" charset="0"/>
                  <a:ea typeface="+mn-ea"/>
                  <a:cs typeface="Arial Black" panose="020B0604020202020204" pitchFamily="34" charset="0"/>
                  <a:sym typeface="Helvetica Neue Medium"/>
                </a:endParaRPr>
              </a:p>
            </p:txBody>
          </p:sp>
          <p:sp>
            <p:nvSpPr>
              <p:cNvPr id="32" name="Subtitle Text">
                <a:extLst>
                  <a:ext uri="{FF2B5EF4-FFF2-40B4-BE49-F238E27FC236}"/>
                </a:extLst>
              </p:cNvPr>
              <p:cNvSpPr/>
              <p:nvPr/>
            </p:nvSpPr>
            <p:spPr>
              <a:xfrm>
                <a:off x="51476" y="-50745"/>
                <a:ext cx="3341226" cy="33661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a:extLst>
            </p:spPr>
            <p:txBody>
              <a:bodyPr lIns="50800" tIns="50800" rIns="50800" bIns="50800">
                <a:spAutoFit/>
              </a:bodyPr>
              <a:lstStyle>
                <a:lvl1pPr algn="l" defTabSz="457200">
                  <a:lnSpc>
                    <a:spcPct val="120000"/>
                  </a:lnSpc>
                  <a:defRPr sz="1400" cap="all" spc="1120">
                    <a:solidFill>
                      <a:srgbClr val="242423"/>
                    </a:solidFill>
                    <a:latin typeface="Arial"/>
                    <a:ea typeface="Arial"/>
                    <a:cs typeface="Arial"/>
                    <a:sym typeface="Arial"/>
                  </a:defRPr>
                </a:lvl1pPr>
              </a:lstStyle>
              <a:p>
                <a:pPr eaLnBrk="1" fontAlgn="auto">
                  <a:spcBef>
                    <a:spcPts val="0"/>
                  </a:spcBef>
                  <a:spcAft>
                    <a:spcPts val="0"/>
                  </a:spcAft>
                  <a:defRPr/>
                </a:pPr>
                <a:endParaRPr kern="0" dirty="0">
                  <a:solidFill>
                    <a:schemeClr val="tx1"/>
                  </a:solidFill>
                </a:endParaRPr>
              </a:p>
            </p:txBody>
          </p:sp>
        </p:grpSp>
      </p:grpSp>
      <p:graphicFrame>
        <p:nvGraphicFramePr>
          <p:cNvPr id="8" name="Таблица 7">
            <a:extLst>
              <a:ext uri="{FF2B5EF4-FFF2-40B4-BE49-F238E27FC236}"/>
            </a:extLst>
          </p:cNvPr>
          <p:cNvGraphicFramePr>
            <a:graphicFrameLocks noGrp="1"/>
          </p:cNvGraphicFramePr>
          <p:nvPr/>
        </p:nvGraphicFramePr>
        <p:xfrm>
          <a:off x="922308" y="6789765"/>
          <a:ext cx="21232745" cy="5513362"/>
        </p:xfrm>
        <a:graphic>
          <a:graphicData uri="http://schemas.openxmlformats.org/drawingml/2006/table">
            <a:tbl>
              <a:tblPr firstRow="1" bandRow="1">
                <a:tableStyleId>{69C7853C-536D-4A76-A0AE-DD22124D55A5}</a:tableStyleId>
              </a:tblPr>
              <a:tblGrid>
                <a:gridCol w="11801471">
                  <a:extLst>
                    <a:ext uri="{9D8B030D-6E8A-4147-A177-3AD203B41FA5}"/>
                  </a:extLst>
                </a:gridCol>
                <a:gridCol w="9431274">
                  <a:extLst>
                    <a:ext uri="{9D8B030D-6E8A-4147-A177-3AD203B41FA5}"/>
                  </a:extLst>
                </a:gridCol>
              </a:tblGrid>
              <a:tr h="993090">
                <a:tc>
                  <a:txBody>
                    <a:bodyPr/>
                    <a:lstStyle/>
                    <a:p>
                      <a:pPr algn="just"/>
                      <a:r>
                        <a:rPr lang="ru-RU" sz="2600" b="0" dirty="0">
                          <a:solidFill>
                            <a:schemeClr val="tx1"/>
                          </a:solidFill>
                        </a:rPr>
                        <a:t>1. «Организационно-управленческий проект/программа/модель перевода ШНОР/ШССУ в эффективный режим работы»</a:t>
                      </a:r>
                    </a:p>
                  </a:txBody>
                  <a:tcPr/>
                </a:tc>
                <a:tc>
                  <a:txBody>
                    <a:bodyPr/>
                    <a:lstStyle/>
                    <a:p>
                      <a:pPr algn="r"/>
                      <a:r>
                        <a:rPr lang="ru-RU" b="0" dirty="0">
                          <a:solidFill>
                            <a:schemeClr val="tx1"/>
                          </a:solidFill>
                        </a:rPr>
                        <a:t>МБОУ «Тарасовская СОШ №1» Тарасовского района</a:t>
                      </a:r>
                    </a:p>
                  </a:txBody>
                  <a:tcPr/>
                </a:tc>
                <a:extLst>
                  <a:ext uri="{0D108BD9-81ED-4DB2-BD59-A6C34878D82A}"/>
                </a:extLst>
              </a:tr>
              <a:tr h="993090">
                <a:tc>
                  <a:txBody>
                    <a:bodyPr/>
                    <a:lstStyle/>
                    <a:p>
                      <a:pPr algn="just"/>
                      <a:r>
                        <a:rPr lang="ru-RU" sz="2600" dirty="0"/>
                        <a:t>2.  «Концепция развития по переходу ШНОР/ШССУ в режим развития, обеспечивающего повышения качества образования»</a:t>
                      </a:r>
                      <a:endParaRPr lang="ru-RU" sz="2600" b="0" dirty="0">
                        <a:solidFill>
                          <a:schemeClr val="tx1"/>
                        </a:solidFill>
                      </a:endParaRPr>
                    </a:p>
                  </a:txBody>
                  <a:tcPr/>
                </a:tc>
                <a:tc>
                  <a:txBody>
                    <a:bodyPr/>
                    <a:lstStyle/>
                    <a:p>
                      <a:pPr algn="r"/>
                      <a:r>
                        <a:rPr lang="ru-RU" dirty="0"/>
                        <a:t>МБОУ «</a:t>
                      </a:r>
                      <a:r>
                        <a:rPr lang="ru-RU" dirty="0" err="1"/>
                        <a:t>Колушкинская</a:t>
                      </a:r>
                      <a:r>
                        <a:rPr lang="ru-RU" dirty="0"/>
                        <a:t> СОШ» Тарасовского района </a:t>
                      </a:r>
                      <a:endParaRPr lang="ru-RU" b="0" dirty="0">
                        <a:solidFill>
                          <a:schemeClr val="tx1"/>
                        </a:solidFill>
                      </a:endParaRPr>
                    </a:p>
                  </a:txBody>
                  <a:tcPr/>
                </a:tc>
                <a:extLst>
                  <a:ext uri="{0D108BD9-81ED-4DB2-BD59-A6C34878D82A}"/>
                </a:extLst>
              </a:tr>
              <a:tr h="993090">
                <a:tc>
                  <a:txBody>
                    <a:bodyPr/>
                    <a:lstStyle/>
                    <a:p>
                      <a:pPr algn="just"/>
                      <a:r>
                        <a:rPr lang="ru-RU" sz="2600" dirty="0"/>
                        <a:t>3.   «Модели наставничества, сетевого взаимодействия на уровне школы и муниципалитета»</a:t>
                      </a:r>
                      <a:endParaRPr lang="ru-RU" sz="2600" b="0" dirty="0">
                        <a:solidFill>
                          <a:schemeClr val="tx1"/>
                        </a:solidFill>
                      </a:endParaRPr>
                    </a:p>
                  </a:txBody>
                  <a:tcPr/>
                </a:tc>
                <a:tc>
                  <a:txBody>
                    <a:bodyPr/>
                    <a:lstStyle/>
                    <a:p>
                      <a:pPr algn="r"/>
                      <a:r>
                        <a:rPr lang="ru-RU" dirty="0"/>
                        <a:t>МБОУ «СОШ №35» г. Шахты</a:t>
                      </a:r>
                      <a:endParaRPr lang="ru-RU" b="0" dirty="0">
                        <a:solidFill>
                          <a:schemeClr val="tx1"/>
                        </a:solidFill>
                      </a:endParaRPr>
                    </a:p>
                  </a:txBody>
                  <a:tcPr/>
                </a:tc>
                <a:extLst>
                  <a:ext uri="{0D108BD9-81ED-4DB2-BD59-A6C34878D82A}"/>
                </a:extLst>
              </a:tr>
              <a:tr h="993090">
                <a:tc>
                  <a:txBody>
                    <a:bodyPr/>
                    <a:lstStyle/>
                    <a:p>
                      <a:pPr algn="just"/>
                      <a:r>
                        <a:rPr lang="ru-RU" sz="2600" dirty="0"/>
                        <a:t>4. «Внутришкольная модель повышения профессионального мастерства педагогических работников»</a:t>
                      </a:r>
                      <a:endParaRPr lang="ru-RU" sz="2600" b="0" dirty="0">
                        <a:solidFill>
                          <a:schemeClr val="tx1"/>
                        </a:solidFill>
                      </a:endParaRPr>
                    </a:p>
                  </a:txBody>
                  <a:tcPr/>
                </a:tc>
                <a:tc>
                  <a:txBody>
                    <a:bodyPr/>
                    <a:lstStyle/>
                    <a:p>
                      <a:pPr algn="r"/>
                      <a:r>
                        <a:rPr lang="ru-RU" dirty="0"/>
                        <a:t>МБОУ «</a:t>
                      </a:r>
                      <a:r>
                        <a:rPr lang="ru-RU" dirty="0" err="1"/>
                        <a:t>Натальевская</a:t>
                      </a:r>
                      <a:r>
                        <a:rPr lang="ru-RU" dirty="0"/>
                        <a:t> СОШ » </a:t>
                      </a:r>
                      <a:r>
                        <a:rPr lang="ru-RU" dirty="0" err="1"/>
                        <a:t>Неклиновского</a:t>
                      </a:r>
                      <a:r>
                        <a:rPr lang="ru-RU" dirty="0"/>
                        <a:t> района</a:t>
                      </a:r>
                      <a:endParaRPr lang="ru-RU" b="0" dirty="0">
                        <a:solidFill>
                          <a:schemeClr val="tx1"/>
                        </a:solidFill>
                      </a:endParaRPr>
                    </a:p>
                  </a:txBody>
                  <a:tcPr/>
                </a:tc>
                <a:extLst>
                  <a:ext uri="{0D108BD9-81ED-4DB2-BD59-A6C34878D82A}"/>
                </a:extLst>
              </a:tr>
              <a:tr h="993090">
                <a:tc>
                  <a:txBody>
                    <a:bodyPr/>
                    <a:lstStyle/>
                    <a:p>
                      <a:pPr algn="just"/>
                      <a:r>
                        <a:rPr lang="ru-RU" sz="2600" dirty="0"/>
                        <a:t>5.   «</a:t>
                      </a:r>
                      <a:r>
                        <a:rPr lang="ru-RU" sz="2600" dirty="0" err="1"/>
                        <a:t>Внутришкольный</a:t>
                      </a:r>
                      <a:r>
                        <a:rPr lang="ru-RU" sz="2600" dirty="0"/>
                        <a:t> мониторинг оценки качества образования – механизм повышения качества результатов обучения»</a:t>
                      </a:r>
                    </a:p>
                  </a:txBody>
                  <a:tcPr/>
                </a:tc>
                <a:tc>
                  <a:txBody>
                    <a:bodyPr/>
                    <a:lstStyle/>
                    <a:p>
                      <a:pPr algn="r"/>
                      <a:r>
                        <a:rPr lang="ru-RU" dirty="0"/>
                        <a:t>МБОУ «СОШ </a:t>
                      </a:r>
                      <a:r>
                        <a:rPr lang="ru-RU" dirty="0" err="1"/>
                        <a:t>п.Чирский</a:t>
                      </a:r>
                      <a:r>
                        <a:rPr lang="ru-RU" dirty="0"/>
                        <a:t>» </a:t>
                      </a:r>
                      <a:r>
                        <a:rPr lang="ru-RU" dirty="0" err="1"/>
                        <a:t>Советскго</a:t>
                      </a:r>
                      <a:r>
                        <a:rPr lang="ru-RU" dirty="0"/>
                        <a:t> района</a:t>
                      </a:r>
                      <a:endParaRPr lang="ru-RU" b="0" dirty="0">
                        <a:solidFill>
                          <a:schemeClr val="tx1"/>
                        </a:solidFill>
                      </a:endParaRPr>
                    </a:p>
                  </a:txBody>
                  <a:tcPr/>
                </a:tc>
                <a:extLst>
                  <a:ext uri="{0D108BD9-81ED-4DB2-BD59-A6C34878D82A}"/>
                </a:extLst>
              </a:tr>
              <a:tr h="547912">
                <a:tc>
                  <a:txBody>
                    <a:bodyPr/>
                    <a:lstStyle/>
                    <a:p>
                      <a:pPr algn="just"/>
                      <a:r>
                        <a:rPr lang="ru-RU" sz="2600" dirty="0"/>
                        <a:t>6.     «Видеофильм «Наша История Успеха»</a:t>
                      </a:r>
                    </a:p>
                  </a:txBody>
                  <a:tcPr/>
                </a:tc>
                <a:tc>
                  <a:txBody>
                    <a:bodyPr/>
                    <a:lstStyle/>
                    <a:p>
                      <a:pPr algn="r"/>
                      <a:r>
                        <a:rPr lang="ru-RU" dirty="0"/>
                        <a:t>МБОУ «</a:t>
                      </a:r>
                      <a:r>
                        <a:rPr lang="ru-RU" dirty="0" err="1"/>
                        <a:t>Глубочанская</a:t>
                      </a:r>
                      <a:r>
                        <a:rPr lang="ru-RU" dirty="0"/>
                        <a:t> СОШ №8» </a:t>
                      </a:r>
                      <a:r>
                        <a:rPr lang="ru-RU" dirty="0" err="1"/>
                        <a:t>Зимовниковского</a:t>
                      </a:r>
                      <a:r>
                        <a:rPr lang="ru-RU" dirty="0"/>
                        <a:t> района</a:t>
                      </a:r>
                      <a:endParaRPr lang="ru-RU" b="0" dirty="0">
                        <a:solidFill>
                          <a:schemeClr val="tx1"/>
                        </a:solidFill>
                      </a:endParaRPr>
                    </a:p>
                  </a:txBody>
                  <a:tcPr/>
                </a:tc>
                <a:extLst>
                  <a:ext uri="{0D108BD9-81ED-4DB2-BD59-A6C34878D82A}"/>
                </a:extLst>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Прямоугольник 36">
            <a:extLst>
              <a:ext uri="{FF2B5EF4-FFF2-40B4-BE49-F238E27FC236}"/>
            </a:extLst>
          </p:cNvPr>
          <p:cNvSpPr/>
          <p:nvPr/>
        </p:nvSpPr>
        <p:spPr>
          <a:xfrm>
            <a:off x="1293813" y="1104900"/>
            <a:ext cx="2530475" cy="922338"/>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eaLnBrk="1" fontAlgn="auto">
              <a:spcBef>
                <a:spcPts val="0"/>
              </a:spcBef>
              <a:spcAft>
                <a:spcPts val="0"/>
              </a:spcAft>
              <a:defRPr/>
            </a:pPr>
            <a:endParaRPr lang="ru-RU" sz="6000" b="0" kern="0" dirty="0">
              <a:solidFill>
                <a:srgbClr val="FFFFFF"/>
              </a:solidFill>
              <a:sym typeface="Helvetica Neue Medium"/>
            </a:endParaRPr>
          </a:p>
        </p:txBody>
      </p:sp>
      <p:sp>
        <p:nvSpPr>
          <p:cNvPr id="17411" name="Slide Number"/>
          <p:cNvSpPr>
            <a:spLocks noGrp="1"/>
          </p:cNvSpPr>
          <p:nvPr>
            <p:ph type="sldNum" sz="quarter" idx="10"/>
          </p:nvPr>
        </p:nvSpPr>
        <p:spPr>
          <a:xfrm>
            <a:off x="22445663" y="12009438"/>
            <a:ext cx="571500" cy="298450"/>
          </a:xfrm>
          <a:noFill/>
        </p:spPr>
        <p:txBody>
          <a:bodyPr/>
          <a:lstStyle/>
          <a:p>
            <a:fld id="{31660AF7-F76D-4332-AA10-C0252C10F270}" type="slidenum">
              <a:rPr lang="ru-RU" altLang="ru-RU" smtClean="0"/>
              <a:pPr/>
              <a:t>38</a:t>
            </a:fld>
            <a:endParaRPr lang="ru-RU" altLang="ru-RU" smtClean="0"/>
          </a:p>
        </p:txBody>
      </p:sp>
      <p:grpSp>
        <p:nvGrpSpPr>
          <p:cNvPr id="2" name="Group 6"/>
          <p:cNvGrpSpPr>
            <a:grpSpLocks/>
          </p:cNvGrpSpPr>
          <p:nvPr/>
        </p:nvGrpSpPr>
        <p:grpSpPr bwMode="auto">
          <a:xfrm>
            <a:off x="1293813" y="1438275"/>
            <a:ext cx="16740187" cy="2692400"/>
            <a:chOff x="879895" y="2873618"/>
            <a:chExt cx="8405074" cy="5086205"/>
          </a:xfrm>
        </p:grpSpPr>
        <p:sp>
          <p:nvSpPr>
            <p:cNvPr id="17444" name="Placeholder Demo Text"/>
            <p:cNvSpPr txBox="1">
              <a:spLocks noChangeArrowheads="1"/>
            </p:cNvSpPr>
            <p:nvPr/>
          </p:nvSpPr>
          <p:spPr bwMode="auto">
            <a:xfrm>
              <a:off x="879895" y="3406120"/>
              <a:ext cx="8405074" cy="4553703"/>
            </a:xfrm>
            <a:prstGeom prst="rect">
              <a:avLst/>
            </a:prstGeom>
            <a:noFill/>
            <a:ln w="12700">
              <a:noFill/>
              <a:miter lim="400000"/>
              <a:headEnd/>
              <a:tailEnd/>
            </a:ln>
          </p:spPr>
          <p:txBody>
            <a:bodyPr lIns="50800" tIns="50800" rIns="50800" bIns="50800">
              <a:spAutoFit/>
            </a:bodyPr>
            <a:lstStyle/>
            <a:p>
              <a:pPr eaLnBrk="1"/>
              <a:r>
                <a:rPr lang="ru-RU" altLang="ru-RU" sz="7500">
                  <a:solidFill>
                    <a:schemeClr val="tx1"/>
                  </a:solidFill>
                  <a:latin typeface="Montserrat Bold"/>
                  <a:ea typeface="Montserrat Bold"/>
                  <a:cs typeface="Montserrat Bold"/>
                  <a:sym typeface="Montserrat Bold"/>
                </a:rPr>
                <a:t>СВЕДЕНИЯ ХАРАКТЕРИЗУЮЩИЕ </a:t>
              </a:r>
            </a:p>
            <a:p>
              <a:pPr eaLnBrk="1"/>
              <a:r>
                <a:rPr lang="ru-RU" altLang="ru-RU" sz="7500">
                  <a:solidFill>
                    <a:schemeClr val="tx1"/>
                  </a:solidFill>
                  <a:latin typeface="Montserrat Bold"/>
                  <a:ea typeface="Montserrat Bold"/>
                  <a:cs typeface="Montserrat Bold"/>
                  <a:sym typeface="Montserrat Bold"/>
                </a:rPr>
                <a:t>РАБОТУ УИ</a:t>
              </a:r>
            </a:p>
          </p:txBody>
        </p:sp>
        <p:grpSp>
          <p:nvGrpSpPr>
            <p:cNvPr id="3" name="Group"/>
            <p:cNvGrpSpPr>
              <a:grpSpLocks/>
            </p:cNvGrpSpPr>
            <p:nvPr/>
          </p:nvGrpSpPr>
          <p:grpSpPr bwMode="auto">
            <a:xfrm>
              <a:off x="1074467" y="2873618"/>
              <a:ext cx="4807776" cy="337335"/>
              <a:chOff x="-1414733" y="-43851"/>
              <a:chExt cx="4807775" cy="337334"/>
            </a:xfrm>
          </p:grpSpPr>
          <p:sp>
            <p:nvSpPr>
              <p:cNvPr id="713" name="Rectangle">
                <a:extLst>
                  <a:ext uri="{FF2B5EF4-FFF2-40B4-BE49-F238E27FC236}"/>
                </a:extLst>
              </p:cNvPr>
              <p:cNvSpPr/>
              <p:nvPr/>
            </p:nvSpPr>
            <p:spPr>
              <a:xfrm>
                <a:off x="-1414820" y="106096"/>
                <a:ext cx="3322972" cy="143949"/>
              </a:xfrm>
              <a:prstGeom prst="rect">
                <a:avLst/>
              </a:prstGeom>
              <a:solidFill>
                <a:srgbClr val="002060"/>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002060"/>
                  </a:solidFill>
                  <a:latin typeface="Arial Black" panose="020B0604020202020204" pitchFamily="34" charset="0"/>
                  <a:ea typeface="+mn-ea"/>
                  <a:cs typeface="Arial Black" panose="020B0604020202020204" pitchFamily="34" charset="0"/>
                  <a:sym typeface="Helvetica Neue Medium"/>
                </a:endParaRPr>
              </a:p>
            </p:txBody>
          </p:sp>
          <p:sp>
            <p:nvSpPr>
              <p:cNvPr id="714" name="Subtitle Text">
                <a:extLst>
                  <a:ext uri="{FF2B5EF4-FFF2-40B4-BE49-F238E27FC236}"/>
                </a:extLst>
              </p:cNvPr>
              <p:cNvSpPr/>
              <p:nvPr/>
            </p:nvSpPr>
            <p:spPr>
              <a:xfrm>
                <a:off x="51783" y="-43851"/>
                <a:ext cx="3341305" cy="33588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a:extLst>
            </p:spPr>
            <p:txBody>
              <a:bodyPr lIns="50800" tIns="50800" rIns="50800" bIns="50800">
                <a:spAutoFit/>
              </a:bodyPr>
              <a:lstStyle>
                <a:lvl1pPr algn="l" defTabSz="457200">
                  <a:lnSpc>
                    <a:spcPct val="120000"/>
                  </a:lnSpc>
                  <a:defRPr sz="1400" cap="all" spc="1120">
                    <a:solidFill>
                      <a:srgbClr val="242423"/>
                    </a:solidFill>
                    <a:latin typeface="Arial"/>
                    <a:ea typeface="Arial"/>
                    <a:cs typeface="Arial"/>
                    <a:sym typeface="Arial"/>
                  </a:defRPr>
                </a:lvl1pPr>
              </a:lstStyle>
              <a:p>
                <a:pPr eaLnBrk="1" fontAlgn="auto">
                  <a:spcBef>
                    <a:spcPts val="0"/>
                  </a:spcBef>
                  <a:spcAft>
                    <a:spcPts val="0"/>
                  </a:spcAft>
                  <a:defRPr/>
                </a:pPr>
                <a:endParaRPr kern="0" dirty="0">
                  <a:solidFill>
                    <a:schemeClr val="tx1"/>
                  </a:solidFill>
                </a:endParaRPr>
              </a:p>
            </p:txBody>
          </p:sp>
        </p:grpSp>
      </p:grpSp>
      <p:grpSp>
        <p:nvGrpSpPr>
          <p:cNvPr id="4" name="Группа 33"/>
          <p:cNvGrpSpPr>
            <a:grpSpLocks/>
          </p:cNvGrpSpPr>
          <p:nvPr/>
        </p:nvGrpSpPr>
        <p:grpSpPr bwMode="auto">
          <a:xfrm>
            <a:off x="18034000" y="419100"/>
            <a:ext cx="5808663" cy="1133475"/>
            <a:chOff x="15963608" y="639676"/>
            <a:chExt cx="5809464" cy="1133476"/>
          </a:xfrm>
        </p:grpSpPr>
        <p:pic>
          <p:nvPicPr>
            <p:cNvPr id="17442" name="Рисунок 34"/>
            <p:cNvPicPr>
              <a:picLocks noChangeAspect="1"/>
            </p:cNvPicPr>
            <p:nvPr/>
          </p:nvPicPr>
          <p:blipFill>
            <a:blip r:embed="rId2" cstate="print"/>
            <a:srcRect/>
            <a:stretch>
              <a:fillRect/>
            </a:stretch>
          </p:blipFill>
          <p:spPr bwMode="auto">
            <a:xfrm>
              <a:off x="15963608" y="639677"/>
              <a:ext cx="3771900" cy="1133475"/>
            </a:xfrm>
            <a:prstGeom prst="rect">
              <a:avLst/>
            </a:prstGeom>
            <a:noFill/>
            <a:ln w="57150">
              <a:solidFill>
                <a:srgbClr val="002060"/>
              </a:solidFill>
              <a:miter lim="800000"/>
              <a:headEnd/>
              <a:tailEnd/>
            </a:ln>
          </p:spPr>
        </p:pic>
        <p:pic>
          <p:nvPicPr>
            <p:cNvPr id="17443" name="Рисунок 35"/>
            <p:cNvPicPr>
              <a:picLocks noChangeAspect="1"/>
            </p:cNvPicPr>
            <p:nvPr/>
          </p:nvPicPr>
          <p:blipFill>
            <a:blip r:embed="rId3" cstate="print"/>
            <a:srcRect/>
            <a:stretch>
              <a:fillRect/>
            </a:stretch>
          </p:blipFill>
          <p:spPr bwMode="auto">
            <a:xfrm>
              <a:off x="19735508" y="639676"/>
              <a:ext cx="2037564" cy="1133475"/>
            </a:xfrm>
            <a:prstGeom prst="rect">
              <a:avLst/>
            </a:prstGeom>
            <a:noFill/>
            <a:ln w="57150">
              <a:solidFill>
                <a:srgbClr val="002060"/>
              </a:solidFill>
              <a:miter lim="800000"/>
              <a:headEnd/>
              <a:tailEnd/>
            </a:ln>
          </p:spPr>
        </p:pic>
      </p:grpSp>
      <p:grpSp>
        <p:nvGrpSpPr>
          <p:cNvPr id="5" name="Группа 17"/>
          <p:cNvGrpSpPr>
            <a:grpSpLocks/>
          </p:cNvGrpSpPr>
          <p:nvPr/>
        </p:nvGrpSpPr>
        <p:grpSpPr bwMode="auto">
          <a:xfrm>
            <a:off x="993775" y="4583113"/>
            <a:ext cx="11422063" cy="1730375"/>
            <a:chOff x="8953427" y="1872898"/>
            <a:chExt cx="14503351" cy="1731150"/>
          </a:xfrm>
        </p:grpSpPr>
        <p:grpSp>
          <p:nvGrpSpPr>
            <p:cNvPr id="6" name="Group 1"/>
            <p:cNvGrpSpPr>
              <a:grpSpLocks/>
            </p:cNvGrpSpPr>
            <p:nvPr/>
          </p:nvGrpSpPr>
          <p:grpSpPr bwMode="auto">
            <a:xfrm>
              <a:off x="8953427" y="1872898"/>
              <a:ext cx="14503351" cy="1731150"/>
              <a:chOff x="12925699" y="3718876"/>
              <a:chExt cx="9485133" cy="1270001"/>
            </a:xfrm>
          </p:grpSpPr>
          <p:sp>
            <p:nvSpPr>
              <p:cNvPr id="734" name="Rounded Rectangle">
                <a:extLst>
                  <a:ext uri="{FF2B5EF4-FFF2-40B4-BE49-F238E27FC236}"/>
                </a:extLst>
              </p:cNvPr>
              <p:cNvSpPr/>
              <p:nvPr/>
            </p:nvSpPr>
            <p:spPr>
              <a:xfrm>
                <a:off x="12925699" y="3718876"/>
                <a:ext cx="9485133" cy="1270001"/>
              </a:xfrm>
              <a:prstGeom prst="roundRect">
                <a:avLst>
                  <a:gd name="adj" fmla="val 30239"/>
                </a:avLst>
              </a:prstGeom>
              <a:solidFill>
                <a:schemeClr val="accent1"/>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735" name="Circle">
                <a:extLst>
                  <a:ext uri="{FF2B5EF4-FFF2-40B4-BE49-F238E27FC236}"/>
                </a:extLst>
              </p:cNvPr>
              <p:cNvSpPr/>
              <p:nvPr/>
            </p:nvSpPr>
            <p:spPr>
              <a:xfrm>
                <a:off x="13304050" y="4060261"/>
                <a:ext cx="560275" cy="561597"/>
              </a:xfrm>
              <a:prstGeom prst="ellipse">
                <a:avLst/>
              </a:prstGeom>
              <a:solidFill>
                <a:schemeClr val="bg2"/>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736" name="Graphic 48">
                <a:extLst>
                  <a:ext uri="{FF2B5EF4-FFF2-40B4-BE49-F238E27FC236}"/>
                </a:extLst>
              </p:cNvPr>
              <p:cNvSpPr/>
              <p:nvPr/>
            </p:nvSpPr>
            <p:spPr>
              <a:xfrm>
                <a:off x="13470155" y="4256004"/>
                <a:ext cx="254431" cy="170110"/>
              </a:xfrm>
              <a:custGeom>
                <a:avLst/>
                <a:gdLst/>
                <a:ahLst/>
                <a:cxnLst>
                  <a:cxn ang="0">
                    <a:pos x="wd2" y="hd2"/>
                  </a:cxn>
                  <a:cxn ang="5400000">
                    <a:pos x="wd2" y="hd2"/>
                  </a:cxn>
                  <a:cxn ang="10800000">
                    <a:pos x="wd2" y="hd2"/>
                  </a:cxn>
                  <a:cxn ang="16200000">
                    <a:pos x="wd2" y="hd2"/>
                  </a:cxn>
                </a:cxnLst>
                <a:rect l="0" t="0" r="r" b="b"/>
                <a:pathLst>
                  <a:path w="21186" h="20985" extrusionOk="0">
                    <a:moveTo>
                      <a:pt x="10679" y="20063"/>
                    </a:moveTo>
                    <a:lnTo>
                      <a:pt x="20565" y="5375"/>
                    </a:lnTo>
                    <a:cubicBezTo>
                      <a:pt x="21393" y="4146"/>
                      <a:pt x="21393" y="2152"/>
                      <a:pt x="20565" y="923"/>
                    </a:cubicBezTo>
                    <a:cubicBezTo>
                      <a:pt x="19738" y="-307"/>
                      <a:pt x="18396" y="-307"/>
                      <a:pt x="17568" y="923"/>
                    </a:cubicBezTo>
                    <a:lnTo>
                      <a:pt x="9181" y="13386"/>
                    </a:lnTo>
                    <a:lnTo>
                      <a:pt x="3618" y="5119"/>
                    </a:lnTo>
                    <a:cubicBezTo>
                      <a:pt x="2790" y="3889"/>
                      <a:pt x="1448" y="3889"/>
                      <a:pt x="621" y="5119"/>
                    </a:cubicBezTo>
                    <a:cubicBezTo>
                      <a:pt x="-207" y="6349"/>
                      <a:pt x="-207" y="8342"/>
                      <a:pt x="621" y="9572"/>
                    </a:cubicBezTo>
                    <a:lnTo>
                      <a:pt x="7682" y="20063"/>
                    </a:lnTo>
                    <a:cubicBezTo>
                      <a:pt x="8509" y="21292"/>
                      <a:pt x="9851" y="21293"/>
                      <a:pt x="10678" y="20064"/>
                    </a:cubicBezTo>
                    <a:lnTo>
                      <a:pt x="10679" y="20063"/>
                    </a:lnTo>
                    <a:close/>
                  </a:path>
                </a:pathLst>
              </a:custGeom>
              <a:solidFill>
                <a:schemeClr val="tx1"/>
              </a:solidFill>
              <a:ln w="12700" cap="flat">
                <a:noFill/>
                <a:miter lim="400000"/>
              </a:ln>
              <a:effectLst/>
            </p:spPr>
            <p:txBody>
              <a:bodyPr lIns="45719" tIns="45719" rIns="45719" bIns="45719"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grpSp>
        <p:sp>
          <p:nvSpPr>
            <p:cNvPr id="17438" name="Прямоугольник 8"/>
            <p:cNvSpPr>
              <a:spLocks noChangeArrowheads="1"/>
            </p:cNvSpPr>
            <p:nvPr/>
          </p:nvSpPr>
          <p:spPr bwMode="auto">
            <a:xfrm>
              <a:off x="10962860" y="1998731"/>
              <a:ext cx="11877090" cy="553998"/>
            </a:xfrm>
            <a:prstGeom prst="rect">
              <a:avLst/>
            </a:prstGeom>
            <a:noFill/>
            <a:ln w="9525">
              <a:noFill/>
              <a:miter lim="800000"/>
              <a:headEnd/>
              <a:tailEnd/>
            </a:ln>
          </p:spPr>
          <p:txBody>
            <a:bodyPr>
              <a:spAutoFit/>
            </a:bodyPr>
            <a:lstStyle/>
            <a:p>
              <a:pPr algn="just" eaLnBrk="1"/>
              <a:endParaRPr lang="ru-RU" altLang="ru-RU"/>
            </a:p>
          </p:txBody>
        </p:sp>
      </p:grpSp>
      <p:grpSp>
        <p:nvGrpSpPr>
          <p:cNvPr id="7" name="Группа 13"/>
          <p:cNvGrpSpPr>
            <a:grpSpLocks/>
          </p:cNvGrpSpPr>
          <p:nvPr/>
        </p:nvGrpSpPr>
        <p:grpSpPr bwMode="auto">
          <a:xfrm>
            <a:off x="990600" y="6618288"/>
            <a:ext cx="14503400" cy="1284287"/>
            <a:chOff x="8953427" y="3737818"/>
            <a:chExt cx="14503351" cy="2881781"/>
          </a:xfrm>
        </p:grpSpPr>
        <p:sp>
          <p:nvSpPr>
            <p:cNvPr id="740" name="Rounded Rectangle">
              <a:extLst>
                <a:ext uri="{FF2B5EF4-FFF2-40B4-BE49-F238E27FC236}"/>
              </a:extLst>
            </p:cNvPr>
            <p:cNvSpPr/>
            <p:nvPr/>
          </p:nvSpPr>
          <p:spPr>
            <a:xfrm>
              <a:off x="8953427" y="3737818"/>
              <a:ext cx="14503351" cy="2881781"/>
            </a:xfrm>
            <a:prstGeom prst="roundRect">
              <a:avLst>
                <a:gd name="adj" fmla="val 30239"/>
              </a:avLst>
            </a:prstGeom>
            <a:solidFill>
              <a:schemeClr val="accent1"/>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7436" name="Прямоугольник 9"/>
            <p:cNvSpPr>
              <a:spLocks noChangeArrowheads="1"/>
            </p:cNvSpPr>
            <p:nvPr/>
          </p:nvSpPr>
          <p:spPr bwMode="auto">
            <a:xfrm>
              <a:off x="10987002" y="4246496"/>
              <a:ext cx="12192000" cy="1450427"/>
            </a:xfrm>
            <a:prstGeom prst="rect">
              <a:avLst/>
            </a:prstGeom>
            <a:noFill/>
            <a:ln w="9525">
              <a:noFill/>
              <a:miter lim="800000"/>
              <a:headEnd/>
              <a:tailEnd/>
            </a:ln>
          </p:spPr>
          <p:txBody>
            <a:bodyPr>
              <a:spAutoFit/>
            </a:bodyPr>
            <a:lstStyle/>
            <a:p>
              <a:pPr algn="just" eaLnBrk="1"/>
              <a:r>
                <a:rPr lang="ru-RU" altLang="ru-RU" sz="3600">
                  <a:latin typeface="Montserrat Bold"/>
                </a:rPr>
                <a:t>Областная инновационная площадка «Импульс»</a:t>
              </a:r>
            </a:p>
          </p:txBody>
        </p:sp>
      </p:grpSp>
      <p:grpSp>
        <p:nvGrpSpPr>
          <p:cNvPr id="8" name="Группа 15"/>
          <p:cNvGrpSpPr>
            <a:grpSpLocks/>
          </p:cNvGrpSpPr>
          <p:nvPr/>
        </p:nvGrpSpPr>
        <p:grpSpPr bwMode="auto">
          <a:xfrm>
            <a:off x="1006475" y="8277225"/>
            <a:ext cx="14531975" cy="1598613"/>
            <a:chOff x="8925810" y="9494201"/>
            <a:chExt cx="14852413" cy="1598809"/>
          </a:xfrm>
        </p:grpSpPr>
        <p:grpSp>
          <p:nvGrpSpPr>
            <p:cNvPr id="9" name="Group 4"/>
            <p:cNvGrpSpPr>
              <a:grpSpLocks/>
            </p:cNvGrpSpPr>
            <p:nvPr/>
          </p:nvGrpSpPr>
          <p:grpSpPr bwMode="auto">
            <a:xfrm>
              <a:off x="8925810" y="9494201"/>
              <a:ext cx="14852413" cy="1598809"/>
              <a:chOff x="12925699" y="8195626"/>
              <a:chExt cx="9485133" cy="1270001"/>
            </a:xfrm>
          </p:grpSpPr>
          <p:sp>
            <p:nvSpPr>
              <p:cNvPr id="722" name="Rounded Rectangle">
                <a:extLst>
                  <a:ext uri="{FF2B5EF4-FFF2-40B4-BE49-F238E27FC236}"/>
                </a:extLst>
              </p:cNvPr>
              <p:cNvSpPr/>
              <p:nvPr/>
            </p:nvSpPr>
            <p:spPr>
              <a:xfrm>
                <a:off x="12925699" y="8195626"/>
                <a:ext cx="9485133" cy="1270001"/>
              </a:xfrm>
              <a:prstGeom prst="roundRect">
                <a:avLst>
                  <a:gd name="adj" fmla="val 30239"/>
                </a:avLst>
              </a:prstGeom>
              <a:solidFill>
                <a:schemeClr val="accent1"/>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723" name="Circle">
                <a:extLst>
                  <a:ext uri="{FF2B5EF4-FFF2-40B4-BE49-F238E27FC236}"/>
                </a:extLst>
              </p:cNvPr>
              <p:cNvSpPr/>
              <p:nvPr/>
            </p:nvSpPr>
            <p:spPr>
              <a:xfrm>
                <a:off x="13160911" y="8537404"/>
                <a:ext cx="561606" cy="561221"/>
              </a:xfrm>
              <a:prstGeom prst="ellipse">
                <a:avLst/>
              </a:prstGeom>
              <a:solidFill>
                <a:schemeClr val="bg2"/>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724" name="Graphic 48">
                <a:extLst>
                  <a:ext uri="{FF2B5EF4-FFF2-40B4-BE49-F238E27FC236}"/>
                </a:extLst>
              </p:cNvPr>
              <p:cNvSpPr/>
              <p:nvPr/>
            </p:nvSpPr>
            <p:spPr>
              <a:xfrm>
                <a:off x="13314264" y="8732885"/>
                <a:ext cx="254899" cy="170259"/>
              </a:xfrm>
              <a:custGeom>
                <a:avLst/>
                <a:gdLst/>
                <a:ahLst/>
                <a:cxnLst>
                  <a:cxn ang="0">
                    <a:pos x="wd2" y="hd2"/>
                  </a:cxn>
                  <a:cxn ang="5400000">
                    <a:pos x="wd2" y="hd2"/>
                  </a:cxn>
                  <a:cxn ang="10800000">
                    <a:pos x="wd2" y="hd2"/>
                  </a:cxn>
                  <a:cxn ang="16200000">
                    <a:pos x="wd2" y="hd2"/>
                  </a:cxn>
                </a:cxnLst>
                <a:rect l="0" t="0" r="r" b="b"/>
                <a:pathLst>
                  <a:path w="21186" h="20985" extrusionOk="0">
                    <a:moveTo>
                      <a:pt x="10679" y="20063"/>
                    </a:moveTo>
                    <a:lnTo>
                      <a:pt x="20565" y="5375"/>
                    </a:lnTo>
                    <a:cubicBezTo>
                      <a:pt x="21393" y="4146"/>
                      <a:pt x="21393" y="2152"/>
                      <a:pt x="20565" y="923"/>
                    </a:cubicBezTo>
                    <a:cubicBezTo>
                      <a:pt x="19738" y="-307"/>
                      <a:pt x="18396" y="-307"/>
                      <a:pt x="17568" y="923"/>
                    </a:cubicBezTo>
                    <a:lnTo>
                      <a:pt x="9181" y="13386"/>
                    </a:lnTo>
                    <a:lnTo>
                      <a:pt x="3618" y="5119"/>
                    </a:lnTo>
                    <a:cubicBezTo>
                      <a:pt x="2790" y="3889"/>
                      <a:pt x="1448" y="3889"/>
                      <a:pt x="621" y="5119"/>
                    </a:cubicBezTo>
                    <a:cubicBezTo>
                      <a:pt x="-207" y="6349"/>
                      <a:pt x="-207" y="8342"/>
                      <a:pt x="621" y="9572"/>
                    </a:cubicBezTo>
                    <a:lnTo>
                      <a:pt x="7682" y="20063"/>
                    </a:lnTo>
                    <a:cubicBezTo>
                      <a:pt x="8509" y="21292"/>
                      <a:pt x="9851" y="21293"/>
                      <a:pt x="10678" y="20064"/>
                    </a:cubicBezTo>
                    <a:lnTo>
                      <a:pt x="10679" y="20063"/>
                    </a:lnTo>
                    <a:close/>
                  </a:path>
                </a:pathLst>
              </a:custGeom>
              <a:solidFill>
                <a:schemeClr val="tx1"/>
              </a:solidFill>
              <a:ln w="12700" cap="flat">
                <a:noFill/>
                <a:miter lim="400000"/>
              </a:ln>
              <a:effectLst/>
            </p:spPr>
            <p:txBody>
              <a:bodyPr lIns="45719" tIns="45719" rIns="45719" bIns="45719"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grpSp>
        <p:sp>
          <p:nvSpPr>
            <p:cNvPr id="17431" name="Прямоугольник 11"/>
            <p:cNvSpPr>
              <a:spLocks noChangeArrowheads="1"/>
            </p:cNvSpPr>
            <p:nvPr/>
          </p:nvSpPr>
          <p:spPr bwMode="auto">
            <a:xfrm>
              <a:off x="10692996" y="9601107"/>
              <a:ext cx="12192000" cy="1200329"/>
            </a:xfrm>
            <a:prstGeom prst="rect">
              <a:avLst/>
            </a:prstGeom>
            <a:noFill/>
            <a:ln w="9525">
              <a:noFill/>
              <a:miter lim="800000"/>
              <a:headEnd/>
              <a:tailEnd/>
            </a:ln>
          </p:spPr>
          <p:txBody>
            <a:bodyPr>
              <a:spAutoFit/>
            </a:bodyPr>
            <a:lstStyle/>
            <a:p>
              <a:pPr algn="just" eaLnBrk="1"/>
              <a:r>
                <a:rPr lang="ru-RU" altLang="ru-RU" sz="3600">
                  <a:latin typeface="Montserrat Bold"/>
                </a:rPr>
                <a:t>Автоматизированная система оценки личностных и метапредметных результатов школьников</a:t>
              </a:r>
            </a:p>
          </p:txBody>
        </p:sp>
      </p:grpSp>
      <p:grpSp>
        <p:nvGrpSpPr>
          <p:cNvPr id="10" name="Группа 16"/>
          <p:cNvGrpSpPr>
            <a:grpSpLocks/>
          </p:cNvGrpSpPr>
          <p:nvPr/>
        </p:nvGrpSpPr>
        <p:grpSpPr bwMode="auto">
          <a:xfrm>
            <a:off x="922338" y="10290175"/>
            <a:ext cx="14558962" cy="1771650"/>
            <a:chOff x="7367501" y="11479722"/>
            <a:chExt cx="14852413" cy="1771107"/>
          </a:xfrm>
        </p:grpSpPr>
        <p:sp>
          <p:nvSpPr>
            <p:cNvPr id="728" name="Rounded Rectangle">
              <a:extLst>
                <a:ext uri="{FF2B5EF4-FFF2-40B4-BE49-F238E27FC236}"/>
              </a:extLst>
            </p:cNvPr>
            <p:cNvSpPr/>
            <p:nvPr/>
          </p:nvSpPr>
          <p:spPr>
            <a:xfrm>
              <a:off x="7367501" y="11479722"/>
              <a:ext cx="14852413" cy="1771107"/>
            </a:xfrm>
            <a:prstGeom prst="roundRect">
              <a:avLst>
                <a:gd name="adj" fmla="val 30239"/>
              </a:avLst>
            </a:prstGeom>
            <a:solidFill>
              <a:schemeClr val="accent1"/>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7429" name="Прямоугольник 12"/>
            <p:cNvSpPr>
              <a:spLocks noChangeArrowheads="1"/>
            </p:cNvSpPr>
            <p:nvPr/>
          </p:nvSpPr>
          <p:spPr bwMode="auto">
            <a:xfrm>
              <a:off x="9097221" y="11614747"/>
              <a:ext cx="12192000" cy="1384995"/>
            </a:xfrm>
            <a:prstGeom prst="rect">
              <a:avLst/>
            </a:prstGeom>
            <a:noFill/>
            <a:ln w="9525">
              <a:noFill/>
              <a:miter lim="800000"/>
              <a:headEnd/>
              <a:tailEnd/>
            </a:ln>
          </p:spPr>
          <p:txBody>
            <a:bodyPr>
              <a:spAutoFit/>
            </a:bodyPr>
            <a:lstStyle/>
            <a:p>
              <a:pPr algn="just" eaLnBrk="1"/>
              <a:r>
                <a:rPr lang="ru-RU" altLang="ru-RU" sz="2800">
                  <a:latin typeface="Montserrat Bold"/>
                  <a:ea typeface="Calibri" pitchFamily="34" charset="0"/>
                  <a:cs typeface="Times New Roman" pitchFamily="18" charset="0"/>
                </a:rPr>
                <a:t>Активное участие  педагогов ШНОР в семинарах, вебинарах по вопросам преподавания предметов, по которым учащиеся показывают низкие результаты</a:t>
              </a:r>
              <a:endParaRPr lang="ru-RU" altLang="ru-RU">
                <a:latin typeface="Montserrat Bold"/>
                <a:ea typeface="Calibri" pitchFamily="34" charset="0"/>
                <a:cs typeface="Times New Roman" pitchFamily="18" charset="0"/>
              </a:endParaRPr>
            </a:p>
          </p:txBody>
        </p:sp>
      </p:grpSp>
      <p:sp>
        <p:nvSpPr>
          <p:cNvPr id="40" name="Circle">
            <a:extLst>
              <a:ext uri="{FF2B5EF4-FFF2-40B4-BE49-F238E27FC236}"/>
            </a:extLst>
          </p:cNvPr>
          <p:cNvSpPr/>
          <p:nvPr/>
        </p:nvSpPr>
        <p:spPr>
          <a:xfrm>
            <a:off x="1339850" y="10798175"/>
            <a:ext cx="858838" cy="706438"/>
          </a:xfrm>
          <a:prstGeom prst="ellipse">
            <a:avLst/>
          </a:prstGeom>
          <a:solidFill>
            <a:schemeClr val="bg2"/>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42" name="Graphic 48">
            <a:extLst>
              <a:ext uri="{FF2B5EF4-FFF2-40B4-BE49-F238E27FC236}"/>
            </a:extLst>
          </p:cNvPr>
          <p:cNvSpPr/>
          <p:nvPr/>
        </p:nvSpPr>
        <p:spPr>
          <a:xfrm>
            <a:off x="1574800" y="11044238"/>
            <a:ext cx="390525" cy="214312"/>
          </a:xfrm>
          <a:custGeom>
            <a:avLst/>
            <a:gdLst/>
            <a:ahLst/>
            <a:cxnLst>
              <a:cxn ang="0">
                <a:pos x="wd2" y="hd2"/>
              </a:cxn>
              <a:cxn ang="5400000">
                <a:pos x="wd2" y="hd2"/>
              </a:cxn>
              <a:cxn ang="10800000">
                <a:pos x="wd2" y="hd2"/>
              </a:cxn>
              <a:cxn ang="16200000">
                <a:pos x="wd2" y="hd2"/>
              </a:cxn>
            </a:cxnLst>
            <a:rect l="0" t="0" r="r" b="b"/>
            <a:pathLst>
              <a:path w="21186" h="20985" extrusionOk="0">
                <a:moveTo>
                  <a:pt x="10679" y="20063"/>
                </a:moveTo>
                <a:lnTo>
                  <a:pt x="20565" y="5375"/>
                </a:lnTo>
                <a:cubicBezTo>
                  <a:pt x="21393" y="4146"/>
                  <a:pt x="21393" y="2152"/>
                  <a:pt x="20565" y="923"/>
                </a:cubicBezTo>
                <a:cubicBezTo>
                  <a:pt x="19738" y="-307"/>
                  <a:pt x="18396" y="-307"/>
                  <a:pt x="17568" y="923"/>
                </a:cubicBezTo>
                <a:lnTo>
                  <a:pt x="9181" y="13386"/>
                </a:lnTo>
                <a:lnTo>
                  <a:pt x="3618" y="5119"/>
                </a:lnTo>
                <a:cubicBezTo>
                  <a:pt x="2790" y="3889"/>
                  <a:pt x="1448" y="3889"/>
                  <a:pt x="621" y="5119"/>
                </a:cubicBezTo>
                <a:cubicBezTo>
                  <a:pt x="-207" y="6349"/>
                  <a:pt x="-207" y="8342"/>
                  <a:pt x="621" y="9572"/>
                </a:cubicBezTo>
                <a:lnTo>
                  <a:pt x="7682" y="20063"/>
                </a:lnTo>
                <a:cubicBezTo>
                  <a:pt x="8509" y="21292"/>
                  <a:pt x="9851" y="21293"/>
                  <a:pt x="10678" y="20064"/>
                </a:cubicBezTo>
                <a:lnTo>
                  <a:pt x="10679" y="20063"/>
                </a:lnTo>
                <a:close/>
              </a:path>
            </a:pathLst>
          </a:custGeom>
          <a:solidFill>
            <a:schemeClr val="tx1"/>
          </a:solidFill>
          <a:ln w="12700" cap="flat">
            <a:noFill/>
            <a:miter lim="400000"/>
          </a:ln>
          <a:effectLst/>
        </p:spPr>
        <p:txBody>
          <a:bodyPr lIns="45719" tIns="45719" rIns="45719" bIns="45719"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7420" name="Прямоугольник 3"/>
          <p:cNvSpPr>
            <a:spLocks noChangeArrowheads="1"/>
          </p:cNvSpPr>
          <p:nvPr/>
        </p:nvSpPr>
        <p:spPr bwMode="auto">
          <a:xfrm>
            <a:off x="2735263" y="5048250"/>
            <a:ext cx="9150350" cy="1200150"/>
          </a:xfrm>
          <a:prstGeom prst="rect">
            <a:avLst/>
          </a:prstGeom>
          <a:noFill/>
          <a:ln w="9525">
            <a:noFill/>
            <a:miter lim="800000"/>
            <a:headEnd/>
            <a:tailEnd/>
          </a:ln>
        </p:spPr>
        <p:txBody>
          <a:bodyPr>
            <a:spAutoFit/>
          </a:bodyPr>
          <a:lstStyle/>
          <a:p>
            <a:pPr eaLnBrk="1"/>
            <a:r>
              <a:rPr lang="ru-RU" altLang="ru-RU" sz="3600">
                <a:latin typeface="Montserrat Bold"/>
                <a:ea typeface="Calibri" pitchFamily="34" charset="0"/>
                <a:cs typeface="Times New Roman" pitchFamily="18" charset="0"/>
              </a:rPr>
              <a:t>Стратегические коуч-сессии: </a:t>
            </a:r>
          </a:p>
          <a:p>
            <a:pPr eaLnBrk="1"/>
            <a:r>
              <a:rPr lang="ru-RU" altLang="ru-RU" sz="3600">
                <a:latin typeface="Montserrat Bold"/>
                <a:ea typeface="Calibri" pitchFamily="34" charset="0"/>
                <a:cs typeface="Times New Roman" pitchFamily="18" charset="0"/>
              </a:rPr>
              <a:t>модерация, коуч-инструменты, </a:t>
            </a:r>
          </a:p>
        </p:txBody>
      </p:sp>
      <p:sp>
        <p:nvSpPr>
          <p:cNvPr id="47" name="Circle">
            <a:extLst>
              <a:ext uri="{FF2B5EF4-FFF2-40B4-BE49-F238E27FC236}"/>
            </a:extLst>
          </p:cNvPr>
          <p:cNvSpPr/>
          <p:nvPr/>
        </p:nvSpPr>
        <p:spPr>
          <a:xfrm>
            <a:off x="1419225" y="6840538"/>
            <a:ext cx="858838" cy="765175"/>
          </a:xfrm>
          <a:prstGeom prst="ellipse">
            <a:avLst/>
          </a:prstGeom>
          <a:solidFill>
            <a:schemeClr val="bg2"/>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48" name="Graphic 48">
            <a:extLst>
              <a:ext uri="{FF2B5EF4-FFF2-40B4-BE49-F238E27FC236}"/>
            </a:extLst>
          </p:cNvPr>
          <p:cNvSpPr/>
          <p:nvPr/>
        </p:nvSpPr>
        <p:spPr>
          <a:xfrm>
            <a:off x="1601788" y="7107238"/>
            <a:ext cx="390525" cy="231775"/>
          </a:xfrm>
          <a:custGeom>
            <a:avLst/>
            <a:gdLst/>
            <a:ahLst/>
            <a:cxnLst>
              <a:cxn ang="0">
                <a:pos x="wd2" y="hd2"/>
              </a:cxn>
              <a:cxn ang="5400000">
                <a:pos x="wd2" y="hd2"/>
              </a:cxn>
              <a:cxn ang="10800000">
                <a:pos x="wd2" y="hd2"/>
              </a:cxn>
              <a:cxn ang="16200000">
                <a:pos x="wd2" y="hd2"/>
              </a:cxn>
            </a:cxnLst>
            <a:rect l="0" t="0" r="r" b="b"/>
            <a:pathLst>
              <a:path w="21186" h="20985" extrusionOk="0">
                <a:moveTo>
                  <a:pt x="10679" y="20063"/>
                </a:moveTo>
                <a:lnTo>
                  <a:pt x="20565" y="5375"/>
                </a:lnTo>
                <a:cubicBezTo>
                  <a:pt x="21393" y="4146"/>
                  <a:pt x="21393" y="2152"/>
                  <a:pt x="20565" y="923"/>
                </a:cubicBezTo>
                <a:cubicBezTo>
                  <a:pt x="19738" y="-307"/>
                  <a:pt x="18396" y="-307"/>
                  <a:pt x="17568" y="923"/>
                </a:cubicBezTo>
                <a:lnTo>
                  <a:pt x="9181" y="13386"/>
                </a:lnTo>
                <a:lnTo>
                  <a:pt x="3618" y="5119"/>
                </a:lnTo>
                <a:cubicBezTo>
                  <a:pt x="2790" y="3889"/>
                  <a:pt x="1448" y="3889"/>
                  <a:pt x="621" y="5119"/>
                </a:cubicBezTo>
                <a:cubicBezTo>
                  <a:pt x="-207" y="6349"/>
                  <a:pt x="-207" y="8342"/>
                  <a:pt x="621" y="9572"/>
                </a:cubicBezTo>
                <a:lnTo>
                  <a:pt x="7682" y="20063"/>
                </a:lnTo>
                <a:cubicBezTo>
                  <a:pt x="8509" y="21292"/>
                  <a:pt x="9851" y="21293"/>
                  <a:pt x="10678" y="20064"/>
                </a:cubicBezTo>
                <a:lnTo>
                  <a:pt x="10679" y="20063"/>
                </a:lnTo>
                <a:close/>
              </a:path>
            </a:pathLst>
          </a:custGeom>
          <a:solidFill>
            <a:schemeClr val="tx1"/>
          </a:solidFill>
          <a:ln w="12700" cap="flat">
            <a:noFill/>
            <a:miter lim="400000"/>
          </a:ln>
          <a:effectLst/>
        </p:spPr>
        <p:txBody>
          <a:bodyPr lIns="45719" tIns="45719" rIns="45719" bIns="45719"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pic>
        <p:nvPicPr>
          <p:cNvPr id="17423" name="Рисунок 7"/>
          <p:cNvPicPr>
            <a:picLocks noChangeAspect="1"/>
          </p:cNvPicPr>
          <p:nvPr/>
        </p:nvPicPr>
        <p:blipFill>
          <a:blip r:embed="rId4" cstate="print"/>
          <a:srcRect l="66835" t="42580"/>
          <a:stretch>
            <a:fillRect/>
          </a:stretch>
        </p:blipFill>
        <p:spPr bwMode="auto">
          <a:xfrm>
            <a:off x="22145625" y="6508750"/>
            <a:ext cx="2290763" cy="6650038"/>
          </a:xfrm>
          <a:prstGeom prst="rect">
            <a:avLst/>
          </a:prstGeom>
          <a:noFill/>
          <a:ln w="9525">
            <a:noFill/>
            <a:miter lim="800000"/>
            <a:headEnd/>
            <a:tailEnd/>
          </a:ln>
        </p:spPr>
      </p:pic>
      <p:pic>
        <p:nvPicPr>
          <p:cNvPr id="17424" name="Picture 2" descr="Правильная постановка цели: от мечты к реальности | Sabina Serikova"/>
          <p:cNvPicPr>
            <a:picLocks noChangeAspect="1" noChangeArrowheads="1"/>
          </p:cNvPicPr>
          <p:nvPr/>
        </p:nvPicPr>
        <p:blipFill>
          <a:blip r:embed="rId5" cstate="print"/>
          <a:srcRect/>
          <a:stretch>
            <a:fillRect/>
          </a:stretch>
        </p:blipFill>
        <p:spPr bwMode="auto">
          <a:xfrm>
            <a:off x="18034000" y="2690813"/>
            <a:ext cx="6858000" cy="5143500"/>
          </a:xfrm>
          <a:prstGeom prst="rect">
            <a:avLst/>
          </a:prstGeom>
          <a:noFill/>
          <a:ln w="9525">
            <a:noFill/>
            <a:miter lim="800000"/>
            <a:headEnd/>
            <a:tailEnd/>
          </a:ln>
        </p:spPr>
      </p:pic>
      <p:pic>
        <p:nvPicPr>
          <p:cNvPr id="17425" name="Picture 4" descr="Как повысить удовлетворенность своей жизнью - Коуч-Студия LevelUP"/>
          <p:cNvPicPr>
            <a:picLocks noChangeAspect="1" noChangeArrowheads="1"/>
          </p:cNvPicPr>
          <p:nvPr/>
        </p:nvPicPr>
        <p:blipFill>
          <a:blip r:embed="rId6" cstate="print"/>
          <a:srcRect l="11122" t="8002" r="14420" b="6738"/>
          <a:stretch>
            <a:fillRect/>
          </a:stretch>
        </p:blipFill>
        <p:spPr bwMode="auto">
          <a:xfrm>
            <a:off x="19062700" y="8002588"/>
            <a:ext cx="2743200" cy="2795587"/>
          </a:xfrm>
          <a:prstGeom prst="rect">
            <a:avLst/>
          </a:prstGeom>
          <a:noFill/>
          <a:ln w="9525">
            <a:noFill/>
            <a:miter lim="800000"/>
            <a:headEnd/>
            <a:tailEnd/>
          </a:ln>
        </p:spPr>
      </p:pic>
      <p:pic>
        <p:nvPicPr>
          <p:cNvPr id="17426" name="Рисунок 37" descr="business-3d-answer.png"/>
          <p:cNvPicPr>
            <a:picLocks noChangeAspect="1"/>
          </p:cNvPicPr>
          <p:nvPr/>
        </p:nvPicPr>
        <p:blipFill>
          <a:blip r:embed="rId7" cstate="print"/>
          <a:srcRect/>
          <a:stretch>
            <a:fillRect/>
          </a:stretch>
        </p:blipFill>
        <p:spPr bwMode="auto">
          <a:xfrm>
            <a:off x="15147925" y="9286875"/>
            <a:ext cx="3943350" cy="3943350"/>
          </a:xfrm>
          <a:prstGeom prst="rect">
            <a:avLst/>
          </a:prstGeom>
          <a:noFill/>
          <a:ln w="9525">
            <a:noFill/>
            <a:miter lim="800000"/>
            <a:headEnd/>
            <a:tailEnd/>
          </a:ln>
        </p:spPr>
      </p:pic>
      <p:pic>
        <p:nvPicPr>
          <p:cNvPr id="17427" name="Picture 6" descr="От инфантилизма к зрелой личности. Техники, помогающие принять решение и  сделать выбор."/>
          <p:cNvPicPr>
            <a:picLocks noChangeAspect="1" noChangeArrowheads="1"/>
          </p:cNvPicPr>
          <p:nvPr/>
        </p:nvPicPr>
        <p:blipFill>
          <a:blip r:embed="rId8" cstate="print"/>
          <a:srcRect/>
          <a:stretch>
            <a:fillRect/>
          </a:stretch>
        </p:blipFill>
        <p:spPr bwMode="auto">
          <a:xfrm>
            <a:off x="12936538" y="3870325"/>
            <a:ext cx="5905500" cy="2638425"/>
          </a:xfrm>
          <a:prstGeom prst="rect">
            <a:avLst/>
          </a:prstGeom>
          <a:noFill/>
          <a:ln w="9525">
            <a:noFill/>
            <a:miter lim="800000"/>
            <a:headEnd/>
            <a:tailEnd/>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cNvSpPr>
            <a:spLocks noGrp="1"/>
          </p:cNvSpPr>
          <p:nvPr>
            <p:ph type="sldNum" sz="quarter" idx="10"/>
          </p:nvPr>
        </p:nvSpPr>
        <p:spPr>
          <a:noFill/>
        </p:spPr>
        <p:txBody>
          <a:bodyPr/>
          <a:lstStyle/>
          <a:p>
            <a:fld id="{11B4F256-24B5-4B38-B476-16E71501D50E}" type="slidenum">
              <a:rPr lang="ru-RU" altLang="ru-RU" smtClean="0"/>
              <a:pPr/>
              <a:t>39</a:t>
            </a:fld>
            <a:endParaRPr lang="ru-RU" altLang="ru-RU" smtClean="0"/>
          </a:p>
        </p:txBody>
      </p:sp>
      <p:sp>
        <p:nvSpPr>
          <p:cNvPr id="12" name="Прямоугольник 11">
            <a:extLst>
              <a:ext uri="{FF2B5EF4-FFF2-40B4-BE49-F238E27FC236}"/>
            </a:extLst>
          </p:cNvPr>
          <p:cNvSpPr/>
          <p:nvPr/>
        </p:nvSpPr>
        <p:spPr>
          <a:xfrm>
            <a:off x="1387475" y="1225550"/>
            <a:ext cx="2297113" cy="830263"/>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eaLnBrk="1" fontAlgn="auto">
              <a:spcBef>
                <a:spcPts val="0"/>
              </a:spcBef>
              <a:spcAft>
                <a:spcPts val="0"/>
              </a:spcAft>
              <a:defRPr/>
            </a:pPr>
            <a:endParaRPr lang="ru-RU" sz="5400" b="0" kern="0" dirty="0">
              <a:solidFill>
                <a:srgbClr val="FFFFFF"/>
              </a:solidFill>
              <a:sym typeface="Helvetica Neue Medium"/>
            </a:endParaRPr>
          </a:p>
        </p:txBody>
      </p:sp>
      <p:grpSp>
        <p:nvGrpSpPr>
          <p:cNvPr id="2" name="Group 1"/>
          <p:cNvGrpSpPr>
            <a:grpSpLocks/>
          </p:cNvGrpSpPr>
          <p:nvPr/>
        </p:nvGrpSpPr>
        <p:grpSpPr bwMode="auto">
          <a:xfrm>
            <a:off x="931863" y="963613"/>
            <a:ext cx="16109950" cy="2663825"/>
            <a:chOff x="2827866" y="3611670"/>
            <a:chExt cx="16109424" cy="2661796"/>
          </a:xfrm>
        </p:grpSpPr>
        <p:sp>
          <p:nvSpPr>
            <p:cNvPr id="18521" name="Placeholder Demo Text"/>
            <p:cNvSpPr txBox="1">
              <a:spLocks noChangeArrowheads="1"/>
            </p:cNvSpPr>
            <p:nvPr/>
          </p:nvSpPr>
          <p:spPr bwMode="auto">
            <a:xfrm>
              <a:off x="2827866" y="3956049"/>
              <a:ext cx="16109424" cy="2317417"/>
            </a:xfrm>
            <a:prstGeom prst="rect">
              <a:avLst/>
            </a:prstGeom>
            <a:noFill/>
            <a:ln w="12700">
              <a:noFill/>
              <a:miter lim="400000"/>
              <a:headEnd/>
              <a:tailEnd/>
            </a:ln>
          </p:spPr>
          <p:txBody>
            <a:bodyPr wrap="none" lIns="50800" tIns="50800" rIns="50800" bIns="50800">
              <a:spAutoFit/>
            </a:bodyPr>
            <a:lstStyle/>
            <a:p>
              <a:pPr eaLnBrk="1"/>
              <a:r>
                <a:rPr lang="ru-RU" altLang="ru-RU" sz="7200">
                  <a:solidFill>
                    <a:schemeClr val="tx1"/>
                  </a:solidFill>
                  <a:latin typeface="Montserrat Bold"/>
                  <a:ea typeface="Montserrat Bold"/>
                  <a:cs typeface="Montserrat Bold"/>
                  <a:sym typeface="Montserrat Bold"/>
                </a:rPr>
                <a:t>СТАТИСТИКА УЧАСТИЯ ШНОР</a:t>
              </a:r>
            </a:p>
            <a:p>
              <a:pPr eaLnBrk="1"/>
              <a:r>
                <a:rPr lang="ru-RU" altLang="ru-RU" sz="7200">
                  <a:solidFill>
                    <a:schemeClr val="tx1"/>
                  </a:solidFill>
                  <a:latin typeface="Montserrat Bold"/>
                  <a:ea typeface="Montserrat Bold"/>
                  <a:cs typeface="Montserrat Bold"/>
                  <a:sym typeface="Montserrat Bold"/>
                </a:rPr>
                <a:t>в проекте «УЧИТЕЛЬ БУДУЩЕГО» </a:t>
              </a:r>
            </a:p>
          </p:txBody>
        </p:sp>
        <p:sp>
          <p:nvSpPr>
            <p:cNvPr id="10" name="Rectangle">
              <a:extLst>
                <a:ext uri="{FF2B5EF4-FFF2-40B4-BE49-F238E27FC236}"/>
              </a:extLst>
            </p:cNvPr>
            <p:cNvSpPr/>
            <p:nvPr/>
          </p:nvSpPr>
          <p:spPr>
            <a:xfrm>
              <a:off x="2921525" y="3611670"/>
              <a:ext cx="3322530" cy="144352"/>
            </a:xfrm>
            <a:prstGeom prst="rect">
              <a:avLst/>
            </a:prstGeom>
            <a:solidFill>
              <a:srgbClr val="002060"/>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9600" b="0" kern="0" dirty="0">
                <a:solidFill>
                  <a:srgbClr val="002060"/>
                </a:solidFill>
                <a:latin typeface="Arial Black" panose="020B0604020202020204" pitchFamily="34" charset="0"/>
                <a:ea typeface="+mn-ea"/>
                <a:cs typeface="Arial Black" panose="020B0604020202020204" pitchFamily="34" charset="0"/>
                <a:sym typeface="Helvetica Neue Medium"/>
              </a:endParaRPr>
            </a:p>
          </p:txBody>
        </p:sp>
      </p:grpSp>
      <p:grpSp>
        <p:nvGrpSpPr>
          <p:cNvPr id="3" name="Группа 12"/>
          <p:cNvGrpSpPr>
            <a:grpSpLocks/>
          </p:cNvGrpSpPr>
          <p:nvPr/>
        </p:nvGrpSpPr>
        <p:grpSpPr bwMode="auto">
          <a:xfrm>
            <a:off x="17637125" y="584200"/>
            <a:ext cx="5810250" cy="1133475"/>
            <a:chOff x="15963608" y="639676"/>
            <a:chExt cx="5809464" cy="1133476"/>
          </a:xfrm>
        </p:grpSpPr>
        <p:pic>
          <p:nvPicPr>
            <p:cNvPr id="18519" name="Рисунок 13"/>
            <p:cNvPicPr>
              <a:picLocks noChangeAspect="1"/>
            </p:cNvPicPr>
            <p:nvPr/>
          </p:nvPicPr>
          <p:blipFill>
            <a:blip r:embed="rId2" cstate="print"/>
            <a:srcRect/>
            <a:stretch>
              <a:fillRect/>
            </a:stretch>
          </p:blipFill>
          <p:spPr bwMode="auto">
            <a:xfrm>
              <a:off x="15963608" y="639677"/>
              <a:ext cx="3771900" cy="1133475"/>
            </a:xfrm>
            <a:prstGeom prst="rect">
              <a:avLst/>
            </a:prstGeom>
            <a:noFill/>
            <a:ln w="57150">
              <a:solidFill>
                <a:srgbClr val="002060"/>
              </a:solidFill>
              <a:miter lim="800000"/>
              <a:headEnd/>
              <a:tailEnd/>
            </a:ln>
          </p:spPr>
        </p:pic>
        <p:pic>
          <p:nvPicPr>
            <p:cNvPr id="18520" name="Рисунок 14"/>
            <p:cNvPicPr>
              <a:picLocks noChangeAspect="1"/>
            </p:cNvPicPr>
            <p:nvPr/>
          </p:nvPicPr>
          <p:blipFill>
            <a:blip r:embed="rId3" cstate="print"/>
            <a:srcRect/>
            <a:stretch>
              <a:fillRect/>
            </a:stretch>
          </p:blipFill>
          <p:spPr bwMode="auto">
            <a:xfrm>
              <a:off x="19735508" y="639676"/>
              <a:ext cx="2037564" cy="1133475"/>
            </a:xfrm>
            <a:prstGeom prst="rect">
              <a:avLst/>
            </a:prstGeom>
            <a:noFill/>
            <a:ln w="57150">
              <a:solidFill>
                <a:srgbClr val="002060"/>
              </a:solidFill>
              <a:miter lim="800000"/>
              <a:headEnd/>
              <a:tailEnd/>
            </a:ln>
          </p:spPr>
        </p:pic>
      </p:grpSp>
      <p:sp>
        <p:nvSpPr>
          <p:cNvPr id="18" name="Прямоугольник 17">
            <a:extLst>
              <a:ext uri="{FF2B5EF4-FFF2-40B4-BE49-F238E27FC236}"/>
            </a:extLst>
          </p:cNvPr>
          <p:cNvSpPr/>
          <p:nvPr/>
        </p:nvSpPr>
        <p:spPr>
          <a:xfrm>
            <a:off x="1747693" y="3503639"/>
            <a:ext cx="6703580" cy="1477328"/>
          </a:xfrm>
          <a:prstGeom prst="rect">
            <a:avLst/>
          </a:prstGeom>
          <a:solidFill>
            <a:srgbClr val="EFDD66"/>
          </a:solidFill>
          <a:ln w="12700" cap="flat">
            <a:noFill/>
            <a:miter lim="400000"/>
          </a:ln>
          <a:effectLst/>
          <a:sp3d/>
        </p:spPr>
        <p:style>
          <a:lnRef idx="0">
            <a:scrgbClr r="0" g="0" b="0"/>
          </a:lnRef>
          <a:fillRef idx="0">
            <a:scrgbClr r="0" g="0" b="0"/>
          </a:fillRef>
          <a:effectRef idx="0">
            <a:scrgbClr r="0" g="0" b="0"/>
          </a:effectRef>
          <a:fontRef idx="none"/>
        </p:style>
        <p:txBody>
          <a:bodyPr spcFirstLastPara="1" lIns="0" tIns="0" rIns="0" bIns="0" spcCol="38100" anchor="ctr">
            <a:spAutoFit/>
          </a:bodyPr>
          <a:lstStyle/>
          <a:p>
            <a:pPr algn="ctr" eaLnBrk="1" fontAlgn="auto">
              <a:spcBef>
                <a:spcPts val="0"/>
              </a:spcBef>
              <a:spcAft>
                <a:spcPts val="0"/>
              </a:spcAft>
              <a:defRPr/>
            </a:pPr>
            <a:r>
              <a:rPr lang="ru-RU" sz="3200" b="0" dirty="0">
                <a:solidFill>
                  <a:srgbClr val="131313"/>
                </a:solidFill>
                <a:latin typeface="+mn-lt"/>
                <a:ea typeface="+mn-ea"/>
                <a:cs typeface="+mn-cs"/>
                <a:sym typeface="Helvetica Neue Medium"/>
              </a:rPr>
              <a:t>УЧАСТВОВАЛИ</a:t>
            </a:r>
          </a:p>
          <a:p>
            <a:pPr algn="ctr" eaLnBrk="1" fontAlgn="auto">
              <a:spcBef>
                <a:spcPts val="0"/>
              </a:spcBef>
              <a:spcAft>
                <a:spcPts val="0"/>
              </a:spcAft>
              <a:defRPr/>
            </a:pPr>
            <a:r>
              <a:rPr lang="ru-RU" sz="3200" b="0" dirty="0">
                <a:solidFill>
                  <a:srgbClr val="131313"/>
                </a:solidFill>
                <a:latin typeface="+mn-lt"/>
                <a:ea typeface="+mn-ea"/>
                <a:cs typeface="+mn-cs"/>
                <a:sym typeface="Helvetica Neue Medium"/>
              </a:rPr>
              <a:t>971</a:t>
            </a:r>
          </a:p>
          <a:p>
            <a:pPr algn="ctr" eaLnBrk="1" fontAlgn="auto">
              <a:spcBef>
                <a:spcPts val="0"/>
              </a:spcBef>
              <a:spcAft>
                <a:spcPts val="0"/>
              </a:spcAft>
              <a:defRPr/>
            </a:pPr>
            <a:r>
              <a:rPr lang="ru-RU" sz="3200" b="0" dirty="0">
                <a:solidFill>
                  <a:srgbClr val="131313"/>
                </a:solidFill>
                <a:latin typeface="+mn-lt"/>
                <a:ea typeface="+mn-ea"/>
                <a:cs typeface="+mn-cs"/>
                <a:sym typeface="Helvetica Neue Medium"/>
              </a:rPr>
              <a:t>УЧИТЕЛЕЙ</a:t>
            </a:r>
          </a:p>
        </p:txBody>
      </p:sp>
      <p:sp>
        <p:nvSpPr>
          <p:cNvPr id="20" name="Прямоугольник 19">
            <a:extLst>
              <a:ext uri="{FF2B5EF4-FFF2-40B4-BE49-F238E27FC236}"/>
            </a:extLst>
          </p:cNvPr>
          <p:cNvSpPr/>
          <p:nvPr/>
        </p:nvSpPr>
        <p:spPr>
          <a:xfrm>
            <a:off x="13052079" y="3503639"/>
            <a:ext cx="6703580" cy="1477328"/>
          </a:xfrm>
          <a:prstGeom prst="rect">
            <a:avLst/>
          </a:prstGeom>
          <a:solidFill>
            <a:srgbClr val="EFDD66"/>
          </a:solidFill>
          <a:ln w="12700" cap="flat">
            <a:noFill/>
            <a:miter lim="400000"/>
          </a:ln>
          <a:effectLst/>
          <a:sp3d/>
        </p:spPr>
        <p:style>
          <a:lnRef idx="0">
            <a:scrgbClr r="0" g="0" b="0"/>
          </a:lnRef>
          <a:fillRef idx="0">
            <a:scrgbClr r="0" g="0" b="0"/>
          </a:fillRef>
          <a:effectRef idx="0">
            <a:scrgbClr r="0" g="0" b="0"/>
          </a:effectRef>
          <a:fontRef idx="none"/>
        </p:style>
        <p:txBody>
          <a:bodyPr spcFirstLastPara="1" lIns="0" tIns="0" rIns="0" bIns="0" spcCol="38100" anchor="ctr">
            <a:spAutoFit/>
          </a:bodyPr>
          <a:lstStyle/>
          <a:p>
            <a:pPr algn="ctr" eaLnBrk="1" fontAlgn="auto">
              <a:spcBef>
                <a:spcPts val="0"/>
              </a:spcBef>
              <a:spcAft>
                <a:spcPts val="0"/>
              </a:spcAft>
              <a:defRPr/>
            </a:pPr>
            <a:r>
              <a:rPr lang="ru-RU" sz="3200" b="0" dirty="0">
                <a:solidFill>
                  <a:srgbClr val="131313"/>
                </a:solidFill>
                <a:latin typeface="+mn-lt"/>
                <a:ea typeface="+mn-ea"/>
                <a:cs typeface="+mn-cs"/>
                <a:sym typeface="Helvetica Neue Medium"/>
              </a:rPr>
              <a:t>919</a:t>
            </a:r>
          </a:p>
          <a:p>
            <a:pPr algn="ctr" eaLnBrk="1" fontAlgn="auto">
              <a:spcBef>
                <a:spcPts val="0"/>
              </a:spcBef>
              <a:spcAft>
                <a:spcPts val="0"/>
              </a:spcAft>
              <a:defRPr/>
            </a:pPr>
            <a:r>
              <a:rPr lang="ru-RU" sz="3200" b="0" dirty="0">
                <a:solidFill>
                  <a:srgbClr val="131313"/>
                </a:solidFill>
                <a:latin typeface="+mn-lt"/>
                <a:ea typeface="+mn-ea"/>
                <a:cs typeface="+mn-cs"/>
                <a:sym typeface="Helvetica Neue Medium"/>
              </a:rPr>
              <a:t>УЧИТЕЛЕЙ </a:t>
            </a:r>
          </a:p>
          <a:p>
            <a:pPr algn="ctr" eaLnBrk="1" fontAlgn="auto">
              <a:spcBef>
                <a:spcPts val="0"/>
              </a:spcBef>
              <a:spcAft>
                <a:spcPts val="0"/>
              </a:spcAft>
              <a:defRPr/>
            </a:pPr>
            <a:r>
              <a:rPr lang="ru-RU" sz="3200" b="0" dirty="0">
                <a:solidFill>
                  <a:srgbClr val="131313"/>
                </a:solidFill>
                <a:latin typeface="+mn-lt"/>
                <a:ea typeface="+mn-ea"/>
                <a:cs typeface="+mn-cs"/>
                <a:sym typeface="Helvetica Neue Medium"/>
              </a:rPr>
              <a:t>ПОЛУЧИЛИ РЕЗУЛЬТАТ</a:t>
            </a:r>
          </a:p>
        </p:txBody>
      </p:sp>
      <p:graphicFrame>
        <p:nvGraphicFramePr>
          <p:cNvPr id="21" name="Таблица 20">
            <a:extLst>
              <a:ext uri="{FF2B5EF4-FFF2-40B4-BE49-F238E27FC236}"/>
            </a:extLst>
          </p:cNvPr>
          <p:cNvGraphicFramePr>
            <a:graphicFrameLocks noGrp="1"/>
          </p:cNvGraphicFramePr>
          <p:nvPr/>
        </p:nvGraphicFramePr>
        <p:xfrm>
          <a:off x="1387475" y="5046663"/>
          <a:ext cx="20640676" cy="7672387"/>
        </p:xfrm>
        <a:graphic>
          <a:graphicData uri="http://schemas.openxmlformats.org/drawingml/2006/table">
            <a:tbl>
              <a:tblPr/>
              <a:tblGrid>
                <a:gridCol w="3723809">
                  <a:extLst>
                    <a:ext uri="{9D8B030D-6E8A-4147-A177-3AD203B41FA5}"/>
                  </a:extLst>
                </a:gridCol>
                <a:gridCol w="1391154">
                  <a:extLst>
                    <a:ext uri="{9D8B030D-6E8A-4147-A177-3AD203B41FA5}"/>
                  </a:extLst>
                </a:gridCol>
                <a:gridCol w="1391154">
                  <a:extLst>
                    <a:ext uri="{9D8B030D-6E8A-4147-A177-3AD203B41FA5}"/>
                  </a:extLst>
                </a:gridCol>
                <a:gridCol w="1391154">
                  <a:extLst>
                    <a:ext uri="{9D8B030D-6E8A-4147-A177-3AD203B41FA5}"/>
                  </a:extLst>
                </a:gridCol>
                <a:gridCol w="1391154">
                  <a:extLst>
                    <a:ext uri="{9D8B030D-6E8A-4147-A177-3AD203B41FA5}"/>
                  </a:extLst>
                </a:gridCol>
                <a:gridCol w="1391154">
                  <a:extLst>
                    <a:ext uri="{9D8B030D-6E8A-4147-A177-3AD203B41FA5}"/>
                  </a:extLst>
                </a:gridCol>
                <a:gridCol w="1391154">
                  <a:extLst>
                    <a:ext uri="{9D8B030D-6E8A-4147-A177-3AD203B41FA5}"/>
                  </a:extLst>
                </a:gridCol>
                <a:gridCol w="1391154">
                  <a:extLst>
                    <a:ext uri="{9D8B030D-6E8A-4147-A177-3AD203B41FA5}"/>
                  </a:extLst>
                </a:gridCol>
                <a:gridCol w="1538226">
                  <a:extLst>
                    <a:ext uri="{9D8B030D-6E8A-4147-A177-3AD203B41FA5}"/>
                  </a:extLst>
                </a:gridCol>
                <a:gridCol w="1538226">
                  <a:extLst>
                    <a:ext uri="{9D8B030D-6E8A-4147-A177-3AD203B41FA5}"/>
                  </a:extLst>
                </a:gridCol>
                <a:gridCol w="1538226">
                  <a:extLst>
                    <a:ext uri="{9D8B030D-6E8A-4147-A177-3AD203B41FA5}"/>
                  </a:extLst>
                </a:gridCol>
                <a:gridCol w="1538226">
                  <a:extLst>
                    <a:ext uri="{9D8B030D-6E8A-4147-A177-3AD203B41FA5}"/>
                  </a:extLst>
                </a:gridCol>
                <a:gridCol w="1025885">
                  <a:extLst>
                    <a:ext uri="{9D8B030D-6E8A-4147-A177-3AD203B41FA5}"/>
                  </a:extLst>
                </a:gridCol>
              </a:tblGrid>
              <a:tr h="966780">
                <a:tc rowSpan="2">
                  <a:txBody>
                    <a:bodyPr/>
                    <a:lstStyle/>
                    <a:p>
                      <a:pPr>
                        <a:lnSpc>
                          <a:spcPct val="107000"/>
                        </a:lnSpc>
                        <a:spcAft>
                          <a:spcPts val="0"/>
                        </a:spcAft>
                      </a:pPr>
                      <a:r>
                        <a:rPr lang="ru-RU" sz="2400" dirty="0">
                          <a:latin typeface="Times New Roman"/>
                          <a:ea typeface="Calibri"/>
                          <a:cs typeface="Times New Roman"/>
                        </a:rPr>
                        <a:t>Результаты в %  /</a:t>
                      </a:r>
                    </a:p>
                    <a:p>
                      <a:pPr>
                        <a:lnSpc>
                          <a:spcPct val="107000"/>
                        </a:lnSpc>
                        <a:spcAft>
                          <a:spcPts val="0"/>
                        </a:spcAft>
                      </a:pPr>
                      <a:r>
                        <a:rPr lang="ru-RU" sz="2400" dirty="0">
                          <a:latin typeface="Times New Roman"/>
                          <a:ea typeface="Calibri"/>
                          <a:cs typeface="Times New Roman"/>
                        </a:rPr>
                        <a:t>предметы</a:t>
                      </a:r>
                      <a:endParaRPr lang="ru-RU" sz="2400" dirty="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0"/>
                        </a:spcAft>
                      </a:pPr>
                      <a:r>
                        <a:rPr lang="ru-RU" sz="2400" dirty="0">
                          <a:latin typeface="Times New Roman"/>
                          <a:ea typeface="Calibri"/>
                          <a:cs typeface="Times New Roman"/>
                        </a:rPr>
                        <a:t>Русский язык</a:t>
                      </a:r>
                      <a:endParaRPr lang="ru-RU" sz="2400" dirty="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nSpc>
                          <a:spcPct val="107000"/>
                        </a:lnSpc>
                        <a:spcAft>
                          <a:spcPts val="0"/>
                        </a:spcAft>
                      </a:pPr>
                      <a:r>
                        <a:rPr lang="ru-RU" sz="2400">
                          <a:latin typeface="Times New Roman"/>
                          <a:ea typeface="Calibri"/>
                          <a:cs typeface="Times New Roman"/>
                        </a:rPr>
                        <a:t>Математика</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nSpc>
                          <a:spcPct val="107000"/>
                        </a:lnSpc>
                        <a:spcAft>
                          <a:spcPts val="0"/>
                        </a:spcAft>
                      </a:pPr>
                      <a:r>
                        <a:rPr lang="ru-RU" sz="2400">
                          <a:latin typeface="Times New Roman"/>
                          <a:ea typeface="Calibri"/>
                          <a:cs typeface="Times New Roman"/>
                        </a:rPr>
                        <a:t>Биология</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nSpc>
                          <a:spcPct val="107000"/>
                        </a:lnSpc>
                        <a:spcAft>
                          <a:spcPts val="0"/>
                        </a:spcAft>
                      </a:pPr>
                      <a:r>
                        <a:rPr lang="ru-RU" sz="2400">
                          <a:latin typeface="Times New Roman"/>
                          <a:ea typeface="Calibri"/>
                          <a:cs typeface="Times New Roman"/>
                        </a:rPr>
                        <a:t>Физика</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nSpc>
                          <a:spcPct val="107000"/>
                        </a:lnSpc>
                        <a:spcAft>
                          <a:spcPts val="0"/>
                        </a:spcAft>
                      </a:pPr>
                      <a:r>
                        <a:rPr lang="ru-RU" sz="2400">
                          <a:latin typeface="Times New Roman"/>
                          <a:ea typeface="Calibri"/>
                          <a:cs typeface="Times New Roman"/>
                        </a:rPr>
                        <a:t>Химия</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nSpc>
                          <a:spcPct val="107000"/>
                        </a:lnSpc>
                        <a:spcAft>
                          <a:spcPts val="0"/>
                        </a:spcAft>
                      </a:pPr>
                      <a:r>
                        <a:rPr lang="ru-RU" sz="2400" b="1">
                          <a:latin typeface="Times New Roman"/>
                          <a:ea typeface="Calibri"/>
                          <a:cs typeface="Times New Roman"/>
                        </a:rPr>
                        <a:t>Все предметы</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extLst>
              </a:tr>
              <a:tr h="966780">
                <a:tc vMerge="1">
                  <a:txBody>
                    <a:bodyPr/>
                    <a:lstStyle/>
                    <a:p>
                      <a:endParaRPr lang="ru-RU"/>
                    </a:p>
                  </a:txBody>
                  <a:tcPr/>
                </a:tc>
                <a:tc>
                  <a:txBody>
                    <a:bodyPr/>
                    <a:lstStyle/>
                    <a:p>
                      <a:pPr>
                        <a:lnSpc>
                          <a:spcPct val="107000"/>
                        </a:lnSpc>
                        <a:spcAft>
                          <a:spcPts val="0"/>
                        </a:spcAft>
                      </a:pPr>
                      <a:r>
                        <a:rPr lang="ru-RU" sz="2400">
                          <a:latin typeface="Times New Roman"/>
                          <a:ea typeface="Calibri"/>
                          <a:cs typeface="Times New Roman"/>
                        </a:rPr>
                        <a:t>человек</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2400">
                          <a:latin typeface="Times New Roman"/>
                          <a:ea typeface="Calibri"/>
                          <a:cs typeface="Times New Roman"/>
                        </a:rPr>
                        <a:t>%</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ru-RU" sz="2400" dirty="0">
                          <a:latin typeface="Times New Roman"/>
                          <a:ea typeface="Calibri"/>
                          <a:cs typeface="Times New Roman"/>
                        </a:rPr>
                        <a:t>человек</a:t>
                      </a:r>
                      <a:endParaRPr lang="ru-RU" sz="2400" dirty="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2400" dirty="0">
                          <a:latin typeface="Times New Roman"/>
                          <a:ea typeface="Calibri"/>
                          <a:cs typeface="Times New Roman"/>
                        </a:rPr>
                        <a:t>%</a:t>
                      </a:r>
                      <a:endParaRPr lang="ru-RU" sz="2400" dirty="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ru-RU" sz="2400" dirty="0">
                          <a:latin typeface="Times New Roman"/>
                          <a:ea typeface="Calibri"/>
                          <a:cs typeface="Times New Roman"/>
                        </a:rPr>
                        <a:t>человек</a:t>
                      </a:r>
                      <a:endParaRPr lang="ru-RU" sz="2400" dirty="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2400">
                          <a:latin typeface="Times New Roman"/>
                          <a:ea typeface="Calibri"/>
                          <a:cs typeface="Times New Roman"/>
                        </a:rPr>
                        <a:t>%</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ru-RU" sz="2400">
                          <a:latin typeface="Times New Roman"/>
                          <a:ea typeface="Calibri"/>
                          <a:cs typeface="Times New Roman"/>
                        </a:rPr>
                        <a:t>человек</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2400">
                          <a:latin typeface="Times New Roman"/>
                          <a:ea typeface="Calibri"/>
                          <a:cs typeface="Times New Roman"/>
                        </a:rPr>
                        <a:t>%</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ru-RU" sz="2400">
                          <a:latin typeface="Times New Roman"/>
                          <a:ea typeface="Calibri"/>
                          <a:cs typeface="Times New Roman"/>
                        </a:rPr>
                        <a:t>человек</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2400">
                          <a:latin typeface="Times New Roman"/>
                          <a:ea typeface="Calibri"/>
                          <a:cs typeface="Times New Roman"/>
                        </a:rPr>
                        <a:t>%</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ru-RU" sz="2400" b="1">
                          <a:latin typeface="Times New Roman"/>
                          <a:ea typeface="Calibri"/>
                          <a:cs typeface="Times New Roman"/>
                        </a:rPr>
                        <a:t>человек</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2400" b="1">
                          <a:latin typeface="Times New Roman"/>
                          <a:ea typeface="Calibri"/>
                          <a:cs typeface="Times New Roman"/>
                        </a:rPr>
                        <a:t>%</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extLst>
              </a:tr>
              <a:tr h="2416950">
                <a:tc>
                  <a:txBody>
                    <a:bodyPr/>
                    <a:lstStyle/>
                    <a:p>
                      <a:pPr>
                        <a:lnSpc>
                          <a:spcPct val="107000"/>
                        </a:lnSpc>
                        <a:spcAft>
                          <a:spcPts val="0"/>
                        </a:spcAft>
                      </a:pPr>
                      <a:r>
                        <a:rPr lang="ru-RU" sz="2400">
                          <a:latin typeface="Times New Roman"/>
                          <a:ea typeface="Calibri"/>
                          <a:cs typeface="Times New Roman"/>
                        </a:rPr>
                        <a:t>Итоговое тестирование - более 60 (удовлетворительный результат)</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0"/>
                        </a:spcAft>
                      </a:pPr>
                      <a:r>
                        <a:rPr lang="ru-RU" sz="2400" b="1">
                          <a:latin typeface="Times New Roman"/>
                          <a:ea typeface="Calibri"/>
                          <a:cs typeface="Times New Roman"/>
                        </a:rPr>
                        <a:t>269</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0"/>
                        </a:spcAft>
                      </a:pPr>
                      <a:r>
                        <a:rPr lang="ru-RU" sz="2400" b="1">
                          <a:latin typeface="Times New Roman"/>
                          <a:ea typeface="Calibri"/>
                          <a:cs typeface="Times New Roman"/>
                        </a:rPr>
                        <a:t>88,8</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0"/>
                        </a:spcAft>
                      </a:pPr>
                      <a:r>
                        <a:rPr lang="ru-RU" sz="2400" b="1">
                          <a:latin typeface="Times New Roman"/>
                          <a:ea typeface="Calibri"/>
                          <a:cs typeface="Times New Roman"/>
                        </a:rPr>
                        <a:t>269</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0"/>
                        </a:spcAft>
                      </a:pPr>
                      <a:r>
                        <a:rPr lang="ru-RU" sz="2400" b="1">
                          <a:latin typeface="Times New Roman"/>
                          <a:ea typeface="Calibri"/>
                          <a:cs typeface="Times New Roman"/>
                        </a:rPr>
                        <a:t>98,5</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0"/>
                        </a:spcAft>
                      </a:pPr>
                      <a:r>
                        <a:rPr lang="ru-RU" sz="2400" b="1">
                          <a:latin typeface="Times New Roman"/>
                          <a:ea typeface="Calibri"/>
                          <a:cs typeface="Times New Roman"/>
                        </a:rPr>
                        <a:t>101</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0"/>
                        </a:spcAft>
                      </a:pPr>
                      <a:r>
                        <a:rPr lang="ru-RU" sz="2400" b="1" dirty="0">
                          <a:latin typeface="Times New Roman"/>
                          <a:ea typeface="Calibri"/>
                          <a:cs typeface="Times New Roman"/>
                        </a:rPr>
                        <a:t>89,4</a:t>
                      </a:r>
                      <a:endParaRPr lang="ru-RU" sz="2400" dirty="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0"/>
                        </a:spcAft>
                      </a:pPr>
                      <a:r>
                        <a:rPr lang="ru-RU" sz="2400" b="1" dirty="0">
                          <a:latin typeface="Times New Roman"/>
                          <a:ea typeface="Calibri"/>
                          <a:cs typeface="Times New Roman"/>
                        </a:rPr>
                        <a:t>121</a:t>
                      </a:r>
                      <a:endParaRPr lang="ru-RU" sz="2400" dirty="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0"/>
                        </a:spcAft>
                      </a:pPr>
                      <a:r>
                        <a:rPr lang="ru-RU" sz="2400" b="1" dirty="0">
                          <a:latin typeface="Times New Roman"/>
                          <a:ea typeface="Calibri"/>
                          <a:cs typeface="Times New Roman"/>
                        </a:rPr>
                        <a:t>96</a:t>
                      </a:r>
                      <a:endParaRPr lang="ru-RU" sz="2400" dirty="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0"/>
                        </a:spcAft>
                      </a:pPr>
                      <a:r>
                        <a:rPr lang="ru-RU" sz="2400" b="1">
                          <a:latin typeface="Times New Roman"/>
                          <a:ea typeface="Calibri"/>
                          <a:cs typeface="Times New Roman"/>
                        </a:rPr>
                        <a:t>98</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0"/>
                        </a:spcAft>
                      </a:pPr>
                      <a:r>
                        <a:rPr lang="ru-RU" sz="2400" b="1">
                          <a:latin typeface="Times New Roman"/>
                          <a:ea typeface="Calibri"/>
                          <a:cs typeface="Times New Roman"/>
                        </a:rPr>
                        <a:t>94,2</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0"/>
                        </a:spcAft>
                      </a:pPr>
                      <a:r>
                        <a:rPr lang="ru-RU" sz="2400" b="1">
                          <a:latin typeface="Times New Roman"/>
                          <a:ea typeface="Calibri"/>
                          <a:cs typeface="Times New Roman"/>
                        </a:rPr>
                        <a:t>857</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0"/>
                        </a:spcAft>
                      </a:pPr>
                      <a:r>
                        <a:rPr lang="ru-RU" sz="2400" b="1">
                          <a:latin typeface="Times New Roman"/>
                          <a:ea typeface="Calibri"/>
                          <a:cs typeface="Times New Roman"/>
                        </a:rPr>
                        <a:t>93,5</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extLst>
              </a:tr>
              <a:tr h="2416950">
                <a:tc>
                  <a:txBody>
                    <a:bodyPr/>
                    <a:lstStyle/>
                    <a:p>
                      <a:pPr>
                        <a:lnSpc>
                          <a:spcPct val="107000"/>
                        </a:lnSpc>
                        <a:spcAft>
                          <a:spcPts val="0"/>
                        </a:spcAft>
                      </a:pPr>
                      <a:r>
                        <a:rPr lang="ru-RU" sz="2400">
                          <a:latin typeface="Times New Roman"/>
                          <a:ea typeface="Calibri"/>
                          <a:cs typeface="Times New Roman"/>
                        </a:rPr>
                        <a:t>Итоговое тестирование - менее 60 (неудовлетворительный результат)</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nSpc>
                          <a:spcPct val="107000"/>
                        </a:lnSpc>
                        <a:spcAft>
                          <a:spcPts val="0"/>
                        </a:spcAft>
                      </a:pPr>
                      <a:r>
                        <a:rPr lang="ru-RU" sz="2400" b="1">
                          <a:latin typeface="Times New Roman"/>
                          <a:ea typeface="Calibri"/>
                          <a:cs typeface="Times New Roman"/>
                        </a:rPr>
                        <a:t>34</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nSpc>
                          <a:spcPct val="107000"/>
                        </a:lnSpc>
                        <a:spcAft>
                          <a:spcPts val="0"/>
                        </a:spcAft>
                      </a:pPr>
                      <a:r>
                        <a:rPr lang="ru-RU" sz="2400" b="1">
                          <a:latin typeface="Times New Roman"/>
                          <a:ea typeface="Calibri"/>
                          <a:cs typeface="Times New Roman"/>
                        </a:rPr>
                        <a:t>11,2</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a:lnSpc>
                          <a:spcPct val="107000"/>
                        </a:lnSpc>
                        <a:spcAft>
                          <a:spcPts val="0"/>
                        </a:spcAft>
                      </a:pPr>
                      <a:r>
                        <a:rPr lang="ru-RU" sz="2400" b="1">
                          <a:latin typeface="Times New Roman"/>
                          <a:ea typeface="Calibri"/>
                          <a:cs typeface="Times New Roman"/>
                        </a:rPr>
                        <a:t>4</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nSpc>
                          <a:spcPct val="107000"/>
                        </a:lnSpc>
                        <a:spcAft>
                          <a:spcPts val="0"/>
                        </a:spcAft>
                      </a:pPr>
                      <a:r>
                        <a:rPr lang="ru-RU" sz="2400" b="1">
                          <a:latin typeface="Times New Roman"/>
                          <a:ea typeface="Calibri"/>
                          <a:cs typeface="Times New Roman"/>
                        </a:rPr>
                        <a:t>1,5</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a:lnSpc>
                          <a:spcPct val="107000"/>
                        </a:lnSpc>
                        <a:spcAft>
                          <a:spcPts val="0"/>
                        </a:spcAft>
                      </a:pPr>
                      <a:r>
                        <a:rPr lang="ru-RU" sz="2400" b="1">
                          <a:latin typeface="Times New Roman"/>
                          <a:ea typeface="Calibri"/>
                          <a:cs typeface="Times New Roman"/>
                        </a:rPr>
                        <a:t>12</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nSpc>
                          <a:spcPct val="107000"/>
                        </a:lnSpc>
                        <a:spcAft>
                          <a:spcPts val="0"/>
                        </a:spcAft>
                      </a:pPr>
                      <a:r>
                        <a:rPr lang="ru-RU" sz="2400" b="1">
                          <a:latin typeface="Times New Roman"/>
                          <a:ea typeface="Calibri"/>
                          <a:cs typeface="Times New Roman"/>
                        </a:rPr>
                        <a:t>10,6</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a:lnSpc>
                          <a:spcPct val="107000"/>
                        </a:lnSpc>
                        <a:spcAft>
                          <a:spcPts val="0"/>
                        </a:spcAft>
                      </a:pPr>
                      <a:r>
                        <a:rPr lang="ru-RU" sz="2400" b="1" dirty="0">
                          <a:latin typeface="Times New Roman"/>
                          <a:ea typeface="Calibri"/>
                          <a:cs typeface="Times New Roman"/>
                        </a:rPr>
                        <a:t>5</a:t>
                      </a:r>
                      <a:endParaRPr lang="ru-RU" sz="2400" dirty="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nSpc>
                          <a:spcPct val="107000"/>
                        </a:lnSpc>
                        <a:spcAft>
                          <a:spcPts val="0"/>
                        </a:spcAft>
                      </a:pPr>
                      <a:r>
                        <a:rPr lang="ru-RU" sz="2400" b="1" dirty="0">
                          <a:latin typeface="Times New Roman"/>
                          <a:ea typeface="Calibri"/>
                          <a:cs typeface="Times New Roman"/>
                        </a:rPr>
                        <a:t>4</a:t>
                      </a:r>
                      <a:endParaRPr lang="ru-RU" sz="2400" dirty="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a:lnSpc>
                          <a:spcPct val="107000"/>
                        </a:lnSpc>
                        <a:spcAft>
                          <a:spcPts val="0"/>
                        </a:spcAft>
                      </a:pPr>
                      <a:r>
                        <a:rPr lang="ru-RU" sz="2400" b="1">
                          <a:latin typeface="Times New Roman"/>
                          <a:ea typeface="Calibri"/>
                          <a:cs typeface="Times New Roman"/>
                        </a:rPr>
                        <a:t>6</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nSpc>
                          <a:spcPct val="107000"/>
                        </a:lnSpc>
                        <a:spcAft>
                          <a:spcPts val="0"/>
                        </a:spcAft>
                      </a:pPr>
                      <a:r>
                        <a:rPr lang="ru-RU" sz="2400" b="1">
                          <a:latin typeface="Times New Roman"/>
                          <a:ea typeface="Calibri"/>
                          <a:cs typeface="Times New Roman"/>
                        </a:rPr>
                        <a:t>5,8</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a:txBody>
                    <a:bodyPr/>
                    <a:lstStyle/>
                    <a:p>
                      <a:pPr>
                        <a:lnSpc>
                          <a:spcPct val="107000"/>
                        </a:lnSpc>
                        <a:spcAft>
                          <a:spcPts val="0"/>
                        </a:spcAft>
                      </a:pPr>
                      <a:r>
                        <a:rPr lang="ru-RU" sz="2400" b="1">
                          <a:latin typeface="Times New Roman"/>
                          <a:ea typeface="Calibri"/>
                          <a:cs typeface="Times New Roman"/>
                        </a:rPr>
                        <a:t>60</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nSpc>
                          <a:spcPct val="107000"/>
                        </a:lnSpc>
                        <a:spcAft>
                          <a:spcPts val="0"/>
                        </a:spcAft>
                      </a:pPr>
                      <a:r>
                        <a:rPr lang="ru-RU" sz="2400" b="1">
                          <a:latin typeface="Times New Roman"/>
                          <a:ea typeface="Calibri"/>
                          <a:cs typeface="Times New Roman"/>
                        </a:rPr>
                        <a:t>6,5</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extLst>
                  <a:ext uri="{0D108BD9-81ED-4DB2-BD59-A6C34878D82A}"/>
                </a:extLst>
              </a:tr>
              <a:tr h="904927">
                <a:tc>
                  <a:txBody>
                    <a:bodyPr/>
                    <a:lstStyle/>
                    <a:p>
                      <a:pPr>
                        <a:lnSpc>
                          <a:spcPct val="107000"/>
                        </a:lnSpc>
                        <a:spcAft>
                          <a:spcPts val="0"/>
                        </a:spcAft>
                      </a:pPr>
                      <a:endParaRPr lang="ru-RU" sz="2400">
                        <a:latin typeface="Times New Roman"/>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2400" b="1" dirty="0">
                          <a:latin typeface="Times New Roman"/>
                          <a:ea typeface="Calibri"/>
                          <a:cs typeface="Times New Roman"/>
                        </a:rPr>
                        <a:t>303</a:t>
                      </a:r>
                      <a:endParaRPr lang="ru-RU" sz="2400" dirty="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2400" b="1">
                          <a:latin typeface="Times New Roman"/>
                          <a:ea typeface="Calibri"/>
                          <a:cs typeface="Times New Roman"/>
                        </a:rPr>
                        <a:t>100</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2400" b="1">
                          <a:latin typeface="Times New Roman"/>
                          <a:ea typeface="Calibri"/>
                          <a:cs typeface="Times New Roman"/>
                        </a:rPr>
                        <a:t>273</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2400" b="1">
                          <a:latin typeface="Times New Roman"/>
                          <a:ea typeface="Calibri"/>
                          <a:cs typeface="Times New Roman"/>
                        </a:rPr>
                        <a:t>100</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2400" b="1">
                          <a:latin typeface="Times New Roman"/>
                          <a:ea typeface="Calibri"/>
                          <a:cs typeface="Times New Roman"/>
                        </a:rPr>
                        <a:t>113</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2400" b="1">
                          <a:latin typeface="Times New Roman"/>
                          <a:ea typeface="Calibri"/>
                          <a:cs typeface="Times New Roman"/>
                        </a:rPr>
                        <a:t>100</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2400" b="1">
                          <a:latin typeface="Times New Roman"/>
                          <a:ea typeface="Calibri"/>
                          <a:cs typeface="Times New Roman"/>
                        </a:rPr>
                        <a:t>126</a:t>
                      </a:r>
                      <a:endParaRPr lang="ru-RU" sz="240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2400" b="1" dirty="0">
                          <a:latin typeface="Times New Roman"/>
                          <a:ea typeface="Calibri"/>
                          <a:cs typeface="Times New Roman"/>
                        </a:rPr>
                        <a:t>100</a:t>
                      </a:r>
                      <a:endParaRPr lang="ru-RU" sz="2400" dirty="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2400" b="1" dirty="0">
                          <a:latin typeface="Times New Roman"/>
                          <a:ea typeface="Calibri"/>
                          <a:cs typeface="Times New Roman"/>
                        </a:rPr>
                        <a:t>104</a:t>
                      </a:r>
                      <a:endParaRPr lang="ru-RU" sz="2400" dirty="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2400" b="1" dirty="0">
                          <a:latin typeface="Times New Roman"/>
                          <a:ea typeface="Calibri"/>
                          <a:cs typeface="Times New Roman"/>
                        </a:rPr>
                        <a:t>100</a:t>
                      </a:r>
                      <a:endParaRPr lang="ru-RU" sz="2400" dirty="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2400" b="1" dirty="0">
                          <a:latin typeface="Times New Roman"/>
                          <a:ea typeface="Calibri"/>
                          <a:cs typeface="Times New Roman"/>
                        </a:rPr>
                        <a:t>919</a:t>
                      </a:r>
                      <a:endParaRPr lang="ru-RU" sz="2400" dirty="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ru-RU" sz="2400" b="1" dirty="0">
                          <a:latin typeface="Times New Roman"/>
                          <a:ea typeface="Calibri"/>
                          <a:cs typeface="Times New Roman"/>
                        </a:rPr>
                        <a:t>100</a:t>
                      </a:r>
                      <a:endParaRPr lang="ru-RU" sz="2400" dirty="0">
                        <a:latin typeface="Calibri"/>
                        <a:ea typeface="Calibri"/>
                        <a:cs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bl>
          </a:graphicData>
        </a:graphic>
      </p:graphicFrame>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871681" y="334116"/>
            <a:ext cx="22640640" cy="2266799"/>
          </a:xfrm>
          <a:prstGeom prst="rect">
            <a:avLst/>
          </a:prstGeom>
          <a:noFill/>
          <a:ln w="9525" cap="flat">
            <a:noFill/>
            <a:round/>
            <a:headEnd/>
            <a:tailEnd/>
          </a:ln>
          <a:effectLst/>
        </p:spPr>
        <p:txBody>
          <a:bodyPr wrap="none" lIns="197492" tIns="98746" rIns="197492" bIns="98746" anchor="ctr"/>
          <a:lstStyle/>
          <a:p>
            <a:endParaRPr lang="ru-RU"/>
          </a:p>
        </p:txBody>
      </p:sp>
      <p:pic>
        <p:nvPicPr>
          <p:cNvPr id="38914" name="Picture 2"/>
          <p:cNvPicPr>
            <a:picLocks noChangeAspect="1" noChangeArrowheads="1"/>
          </p:cNvPicPr>
          <p:nvPr/>
        </p:nvPicPr>
        <p:blipFill>
          <a:blip r:embed="rId3" cstate="print"/>
          <a:srcRect/>
          <a:stretch>
            <a:fillRect/>
          </a:stretch>
        </p:blipFill>
        <p:spPr bwMode="auto">
          <a:xfrm>
            <a:off x="871681" y="1121434"/>
            <a:ext cx="22242812" cy="7523559"/>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2753975" y="2884488"/>
            <a:ext cx="9364663" cy="2208212"/>
            <a:chOff x="12871134" y="2883692"/>
            <a:chExt cx="9364044" cy="5397666"/>
          </a:xfrm>
        </p:grpSpPr>
        <p:sp>
          <p:nvSpPr>
            <p:cNvPr id="18" name="Freeform 17">
              <a:extLst>
                <a:ext uri="{FF2B5EF4-FFF2-40B4-BE49-F238E27FC236}"/>
              </a:extLst>
            </p:cNvPr>
            <p:cNvSpPr/>
            <p:nvPr/>
          </p:nvSpPr>
          <p:spPr>
            <a:xfrm rot="5400000">
              <a:off x="14854323" y="900502"/>
              <a:ext cx="5397666" cy="9364044"/>
            </a:xfrm>
            <a:custGeom>
              <a:avLst/>
              <a:gdLst>
                <a:gd name="connsiteX0" fmla="*/ 0 w 2374107"/>
                <a:gd name="connsiteY0" fmla="*/ 8422424 h 8731252"/>
                <a:gd name="connsiteX1" fmla="*/ 0 w 2374107"/>
                <a:gd name="connsiteY1" fmla="*/ 309232 h 8731252"/>
                <a:gd name="connsiteX2" fmla="*/ 15085 w 2374107"/>
                <a:gd name="connsiteY2" fmla="*/ 127736 h 8731252"/>
                <a:gd name="connsiteX3" fmla="*/ 127809 w 2374107"/>
                <a:gd name="connsiteY3" fmla="*/ 15362 h 8731252"/>
                <a:gd name="connsiteX4" fmla="*/ 309148 w 2374107"/>
                <a:gd name="connsiteY4" fmla="*/ 0 h 8731252"/>
                <a:gd name="connsiteX5" fmla="*/ 1374776 w 2374107"/>
                <a:gd name="connsiteY5" fmla="*/ 0 h 8731252"/>
                <a:gd name="connsiteX6" fmla="*/ 1374776 w 2374107"/>
                <a:gd name="connsiteY6" fmla="*/ 7731921 h 8731252"/>
                <a:gd name="connsiteX7" fmla="*/ 2374107 w 2374107"/>
                <a:gd name="connsiteY7" fmla="*/ 8731252 h 8731252"/>
                <a:gd name="connsiteX8" fmla="*/ 1374776 w 2374107"/>
                <a:gd name="connsiteY8" fmla="*/ 8731252 h 8731252"/>
                <a:gd name="connsiteX9" fmla="*/ 1104106 w 2374107"/>
                <a:gd name="connsiteY9" fmla="*/ 8731252 h 8731252"/>
                <a:gd name="connsiteX10" fmla="*/ 309148 w 2374107"/>
                <a:gd name="connsiteY10" fmla="*/ 8731252 h 8731252"/>
                <a:gd name="connsiteX11" fmla="*/ 127809 w 2374107"/>
                <a:gd name="connsiteY11" fmla="*/ 8716296 h 8731252"/>
                <a:gd name="connsiteX12" fmla="*/ 15085 w 2374107"/>
                <a:gd name="connsiteY12" fmla="*/ 8603921 h 8731252"/>
                <a:gd name="connsiteX13" fmla="*/ 0 w 2374107"/>
                <a:gd name="connsiteY13" fmla="*/ 8422424 h 873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4107" h="8731252">
                  <a:moveTo>
                    <a:pt x="0" y="8422424"/>
                  </a:moveTo>
                  <a:lnTo>
                    <a:pt x="0" y="309232"/>
                  </a:lnTo>
                  <a:cubicBezTo>
                    <a:pt x="0" y="218282"/>
                    <a:pt x="-64" y="164116"/>
                    <a:pt x="15085" y="127736"/>
                  </a:cubicBezTo>
                  <a:cubicBezTo>
                    <a:pt x="34117" y="75592"/>
                    <a:pt x="75489" y="34360"/>
                    <a:pt x="127809" y="15362"/>
                  </a:cubicBezTo>
                  <a:cubicBezTo>
                    <a:pt x="164090" y="404"/>
                    <a:pt x="218511" y="0"/>
                    <a:pt x="309148" y="0"/>
                  </a:cubicBezTo>
                  <a:lnTo>
                    <a:pt x="1374776" y="0"/>
                  </a:lnTo>
                  <a:lnTo>
                    <a:pt x="1374776" y="7731921"/>
                  </a:lnTo>
                  <a:lnTo>
                    <a:pt x="2374107" y="8731252"/>
                  </a:lnTo>
                  <a:lnTo>
                    <a:pt x="1374776" y="8731252"/>
                  </a:lnTo>
                  <a:lnTo>
                    <a:pt x="1104106" y="8731252"/>
                  </a:lnTo>
                  <a:lnTo>
                    <a:pt x="309148" y="8731252"/>
                  </a:lnTo>
                  <a:cubicBezTo>
                    <a:pt x="218510" y="8731252"/>
                    <a:pt x="164090" y="8731252"/>
                    <a:pt x="127809" y="8716296"/>
                  </a:cubicBezTo>
                  <a:cubicBezTo>
                    <a:pt x="75489" y="8696893"/>
                    <a:pt x="34116" y="8656066"/>
                    <a:pt x="15085" y="8603921"/>
                  </a:cubicBezTo>
                  <a:cubicBezTo>
                    <a:pt x="-64" y="8567541"/>
                    <a:pt x="0" y="8512971"/>
                    <a:pt x="0" y="8422424"/>
                  </a:cubicBezTo>
                  <a:close/>
                </a:path>
              </a:pathLst>
            </a:custGeom>
            <a:solidFill>
              <a:schemeClr val="accent1"/>
            </a:solidFill>
            <a:ln w="12700">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9473" name="Placeholder demo text"/>
            <p:cNvSpPr txBox="1">
              <a:spLocks noChangeArrowheads="1"/>
            </p:cNvSpPr>
            <p:nvPr/>
          </p:nvSpPr>
          <p:spPr bwMode="auto">
            <a:xfrm>
              <a:off x="12884315" y="3327340"/>
              <a:ext cx="9221701" cy="656610"/>
            </a:xfrm>
            <a:prstGeom prst="rect">
              <a:avLst/>
            </a:prstGeom>
            <a:noFill/>
            <a:ln w="12700">
              <a:noFill/>
              <a:miter lim="400000"/>
              <a:headEnd/>
              <a:tailEnd/>
            </a:ln>
          </p:spPr>
          <p:txBody>
            <a:bodyPr lIns="50800" tIns="50800" rIns="50800" bIns="50800">
              <a:spAutoFit/>
            </a:bodyPr>
            <a:lstStyle/>
            <a:p>
              <a:pPr algn="ctr" defTabSz="457200" eaLnBrk="1"/>
              <a:r>
                <a:rPr lang="ru-RU" altLang="ru-RU" sz="3600">
                  <a:solidFill>
                    <a:schemeClr val="tx1"/>
                  </a:solidFill>
                  <a:latin typeface="Montserrat Bold"/>
                  <a:ea typeface="Montserrat Bold"/>
                  <a:cs typeface="Montserrat Bold"/>
                  <a:sym typeface="Montserrat Bold"/>
                </a:rPr>
                <a:t>АУТСАЙДЕРЫ</a:t>
              </a:r>
            </a:p>
          </p:txBody>
        </p:sp>
      </p:grpSp>
      <p:sp>
        <p:nvSpPr>
          <p:cNvPr id="19459" name="Slide Number"/>
          <p:cNvSpPr>
            <a:spLocks noGrp="1"/>
          </p:cNvSpPr>
          <p:nvPr>
            <p:ph type="sldNum" sz="quarter" idx="20"/>
          </p:nvPr>
        </p:nvSpPr>
        <p:spPr>
          <a:noFill/>
        </p:spPr>
        <p:txBody>
          <a:bodyPr/>
          <a:lstStyle/>
          <a:p>
            <a:fld id="{DEDA4687-4B89-4BEC-8401-E862D8BF863F}" type="slidenum">
              <a:rPr lang="ru-RU" altLang="ru-RU" smtClean="0"/>
              <a:pPr/>
              <a:t>40</a:t>
            </a:fld>
            <a:endParaRPr lang="ru-RU" altLang="ru-RU" smtClean="0"/>
          </a:p>
        </p:txBody>
      </p:sp>
      <p:sp>
        <p:nvSpPr>
          <p:cNvPr id="12" name="Прямоугольник 11">
            <a:extLst>
              <a:ext uri="{FF2B5EF4-FFF2-40B4-BE49-F238E27FC236}"/>
            </a:extLst>
          </p:cNvPr>
          <p:cNvSpPr/>
          <p:nvPr/>
        </p:nvSpPr>
        <p:spPr>
          <a:xfrm>
            <a:off x="1293813" y="1104900"/>
            <a:ext cx="2530475" cy="922338"/>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eaLnBrk="1" fontAlgn="auto">
              <a:spcBef>
                <a:spcPts val="0"/>
              </a:spcBef>
              <a:spcAft>
                <a:spcPts val="0"/>
              </a:spcAft>
              <a:defRPr/>
            </a:pPr>
            <a:endParaRPr lang="ru-RU" sz="6000" b="0" kern="0" dirty="0">
              <a:solidFill>
                <a:srgbClr val="FFFFFF"/>
              </a:solidFill>
              <a:sym typeface="Helvetica Neue Medium"/>
            </a:endParaRPr>
          </a:p>
        </p:txBody>
      </p:sp>
      <p:grpSp>
        <p:nvGrpSpPr>
          <p:cNvPr id="3" name="Group 4"/>
          <p:cNvGrpSpPr>
            <a:grpSpLocks/>
          </p:cNvGrpSpPr>
          <p:nvPr/>
        </p:nvGrpSpPr>
        <p:grpSpPr bwMode="auto">
          <a:xfrm>
            <a:off x="1293813" y="2882900"/>
            <a:ext cx="10323512" cy="2209800"/>
            <a:chOff x="2886736" y="2883692"/>
            <a:chExt cx="8731251" cy="4707555"/>
          </a:xfrm>
        </p:grpSpPr>
        <p:sp>
          <p:nvSpPr>
            <p:cNvPr id="16" name="Freeform 15">
              <a:extLst>
                <a:ext uri="{FF2B5EF4-FFF2-40B4-BE49-F238E27FC236}"/>
              </a:extLst>
            </p:cNvPr>
            <p:cNvSpPr/>
            <p:nvPr/>
          </p:nvSpPr>
          <p:spPr>
            <a:xfrm rot="5400000">
              <a:off x="4898584" y="871844"/>
              <a:ext cx="4707555" cy="8731251"/>
            </a:xfrm>
            <a:custGeom>
              <a:avLst/>
              <a:gdLst>
                <a:gd name="connsiteX0" fmla="*/ 0 w 2374108"/>
                <a:gd name="connsiteY0" fmla="*/ 8422424 h 8731251"/>
                <a:gd name="connsiteX1" fmla="*/ 0 w 2374108"/>
                <a:gd name="connsiteY1" fmla="*/ 309232 h 8731251"/>
                <a:gd name="connsiteX2" fmla="*/ 15086 w 2374108"/>
                <a:gd name="connsiteY2" fmla="*/ 127735 h 8731251"/>
                <a:gd name="connsiteX3" fmla="*/ 127810 w 2374108"/>
                <a:gd name="connsiteY3" fmla="*/ 15361 h 8731251"/>
                <a:gd name="connsiteX4" fmla="*/ 309149 w 2374108"/>
                <a:gd name="connsiteY4" fmla="*/ 0 h 8731251"/>
                <a:gd name="connsiteX5" fmla="*/ 1374777 w 2374108"/>
                <a:gd name="connsiteY5" fmla="*/ 0 h 8731251"/>
                <a:gd name="connsiteX6" fmla="*/ 1374776 w 2374108"/>
                <a:gd name="connsiteY6" fmla="*/ 7731920 h 8731251"/>
                <a:gd name="connsiteX7" fmla="*/ 2374108 w 2374108"/>
                <a:gd name="connsiteY7" fmla="*/ 8731251 h 8731251"/>
                <a:gd name="connsiteX8" fmla="*/ 1374776 w 2374108"/>
                <a:gd name="connsiteY8" fmla="*/ 8731251 h 8731251"/>
                <a:gd name="connsiteX9" fmla="*/ 1374776 w 2374108"/>
                <a:gd name="connsiteY9" fmla="*/ 8731251 h 8731251"/>
                <a:gd name="connsiteX10" fmla="*/ 309148 w 2374108"/>
                <a:gd name="connsiteY10" fmla="*/ 8731251 h 8731251"/>
                <a:gd name="connsiteX11" fmla="*/ 127810 w 2374108"/>
                <a:gd name="connsiteY11" fmla="*/ 8716295 h 8731251"/>
                <a:gd name="connsiteX12" fmla="*/ 15085 w 2374108"/>
                <a:gd name="connsiteY12" fmla="*/ 8603920 h 8731251"/>
                <a:gd name="connsiteX13" fmla="*/ 0 w 2374108"/>
                <a:gd name="connsiteY13" fmla="*/ 8422424 h 873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4108" h="8731251">
                  <a:moveTo>
                    <a:pt x="0" y="8422424"/>
                  </a:moveTo>
                  <a:lnTo>
                    <a:pt x="0" y="309232"/>
                  </a:lnTo>
                  <a:cubicBezTo>
                    <a:pt x="0" y="218281"/>
                    <a:pt x="-63" y="164115"/>
                    <a:pt x="15086" y="127735"/>
                  </a:cubicBezTo>
                  <a:cubicBezTo>
                    <a:pt x="34117" y="75590"/>
                    <a:pt x="75490" y="34359"/>
                    <a:pt x="127810" y="15361"/>
                  </a:cubicBezTo>
                  <a:cubicBezTo>
                    <a:pt x="164090" y="404"/>
                    <a:pt x="218511" y="0"/>
                    <a:pt x="309149" y="0"/>
                  </a:cubicBezTo>
                  <a:lnTo>
                    <a:pt x="1374777" y="0"/>
                  </a:lnTo>
                  <a:lnTo>
                    <a:pt x="1374776" y="7731920"/>
                  </a:lnTo>
                  <a:lnTo>
                    <a:pt x="2374108" y="8731251"/>
                  </a:lnTo>
                  <a:lnTo>
                    <a:pt x="1374776" y="8731251"/>
                  </a:lnTo>
                  <a:lnTo>
                    <a:pt x="1374776" y="8731251"/>
                  </a:lnTo>
                  <a:lnTo>
                    <a:pt x="309148" y="8731251"/>
                  </a:lnTo>
                  <a:cubicBezTo>
                    <a:pt x="218511" y="8731251"/>
                    <a:pt x="164090" y="8731251"/>
                    <a:pt x="127810" y="8716295"/>
                  </a:cubicBezTo>
                  <a:cubicBezTo>
                    <a:pt x="75489" y="8696892"/>
                    <a:pt x="34117" y="8656065"/>
                    <a:pt x="15085" y="8603920"/>
                  </a:cubicBezTo>
                  <a:cubicBezTo>
                    <a:pt x="-63" y="8567540"/>
                    <a:pt x="0" y="8512970"/>
                    <a:pt x="0" y="8422424"/>
                  </a:cubicBezTo>
                  <a:close/>
                </a:path>
              </a:pathLst>
            </a:custGeom>
            <a:solidFill>
              <a:schemeClr val="accent1"/>
            </a:solidFill>
            <a:ln w="12700">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9471" name="Placeholder demo text"/>
            <p:cNvSpPr txBox="1">
              <a:spLocks noChangeArrowheads="1"/>
            </p:cNvSpPr>
            <p:nvPr/>
          </p:nvSpPr>
          <p:spPr bwMode="auto">
            <a:xfrm>
              <a:off x="3111662" y="3065456"/>
              <a:ext cx="8249029" cy="717997"/>
            </a:xfrm>
            <a:prstGeom prst="rect">
              <a:avLst/>
            </a:prstGeom>
            <a:noFill/>
            <a:ln w="12700">
              <a:noFill/>
              <a:miter lim="400000"/>
              <a:headEnd/>
              <a:tailEnd/>
            </a:ln>
          </p:spPr>
          <p:txBody>
            <a:bodyPr lIns="50800" tIns="50800" rIns="50800" bIns="50800">
              <a:spAutoFit/>
            </a:bodyPr>
            <a:lstStyle/>
            <a:p>
              <a:pPr algn="ctr" defTabSz="457200" eaLnBrk="1"/>
              <a:r>
                <a:rPr lang="ru-RU" altLang="ru-RU" sz="4000">
                  <a:solidFill>
                    <a:schemeClr val="tx1"/>
                  </a:solidFill>
                  <a:latin typeface="Montserrat Bold"/>
                  <a:ea typeface="Montserrat Bold"/>
                  <a:cs typeface="Montserrat Bold"/>
                  <a:sym typeface="Montserrat Bold"/>
                </a:rPr>
                <a:t>ТОП -10</a:t>
              </a:r>
            </a:p>
          </p:txBody>
        </p:sp>
      </p:grpSp>
      <p:sp>
        <p:nvSpPr>
          <p:cNvPr id="20" name="Прямоугольник 19">
            <a:extLst>
              <a:ext uri="{FF2B5EF4-FFF2-40B4-BE49-F238E27FC236}"/>
            </a:extLst>
          </p:cNvPr>
          <p:cNvSpPr/>
          <p:nvPr/>
        </p:nvSpPr>
        <p:spPr>
          <a:xfrm>
            <a:off x="22245638" y="1104900"/>
            <a:ext cx="1965325" cy="741363"/>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eaLnBrk="1" fontAlgn="auto">
              <a:spcBef>
                <a:spcPts val="0"/>
              </a:spcBef>
              <a:spcAft>
                <a:spcPts val="0"/>
              </a:spcAft>
              <a:defRPr/>
            </a:pPr>
            <a:endParaRPr lang="ru-RU" sz="3200" b="0" kern="0">
              <a:solidFill>
                <a:srgbClr val="FFFFFF"/>
              </a:solidFill>
              <a:sym typeface="Helvetica Neue Medium"/>
            </a:endParaRPr>
          </a:p>
        </p:txBody>
      </p:sp>
      <p:grpSp>
        <p:nvGrpSpPr>
          <p:cNvPr id="4" name="Group 7"/>
          <p:cNvGrpSpPr>
            <a:grpSpLocks/>
          </p:cNvGrpSpPr>
          <p:nvPr/>
        </p:nvGrpSpPr>
        <p:grpSpPr bwMode="auto">
          <a:xfrm>
            <a:off x="1606550" y="658813"/>
            <a:ext cx="13687425" cy="1722437"/>
            <a:chOff x="1626336" y="2432219"/>
            <a:chExt cx="13686908" cy="1721271"/>
          </a:xfrm>
        </p:grpSpPr>
        <p:sp>
          <p:nvSpPr>
            <p:cNvPr id="19466" name="Scrum Basics"/>
            <p:cNvSpPr txBox="1">
              <a:spLocks noChangeArrowheads="1"/>
            </p:cNvSpPr>
            <p:nvPr/>
          </p:nvSpPr>
          <p:spPr bwMode="auto">
            <a:xfrm>
              <a:off x="1626336" y="2974305"/>
              <a:ext cx="13686908" cy="1179185"/>
            </a:xfrm>
            <a:prstGeom prst="rect">
              <a:avLst/>
            </a:prstGeom>
            <a:noFill/>
            <a:ln w="12700">
              <a:noFill/>
              <a:miter lim="400000"/>
              <a:headEnd/>
              <a:tailEnd/>
            </a:ln>
          </p:spPr>
          <p:txBody>
            <a:bodyPr wrap="none" lIns="50800" tIns="50800" rIns="50800" bIns="50800">
              <a:spAutoFit/>
            </a:bodyPr>
            <a:lstStyle/>
            <a:p>
              <a:pPr eaLnBrk="1"/>
              <a:r>
                <a:rPr lang="ru-RU" altLang="ru-RU" sz="7000">
                  <a:solidFill>
                    <a:schemeClr val="tx1"/>
                  </a:solidFill>
                  <a:latin typeface="Montserrat Bold"/>
                  <a:ea typeface="Montserrat Bold"/>
                  <a:cs typeface="Montserrat Bold"/>
                  <a:sym typeface="Montserrat Bold"/>
                </a:rPr>
                <a:t>ШНОР «УЧИТЕЛЬ БУДУЩЕГО»</a:t>
              </a:r>
            </a:p>
          </p:txBody>
        </p:sp>
        <p:grpSp>
          <p:nvGrpSpPr>
            <p:cNvPr id="5" name="Group"/>
            <p:cNvGrpSpPr>
              <a:grpSpLocks/>
            </p:cNvGrpSpPr>
            <p:nvPr/>
          </p:nvGrpSpPr>
          <p:grpSpPr bwMode="auto">
            <a:xfrm>
              <a:off x="1719469" y="2432219"/>
              <a:ext cx="3393044" cy="341684"/>
              <a:chOff x="0" y="-53435"/>
              <a:chExt cx="3393042" cy="341683"/>
            </a:xfrm>
          </p:grpSpPr>
          <p:sp>
            <p:nvSpPr>
              <p:cNvPr id="17" name="Rectangle">
                <a:extLst>
                  <a:ext uri="{FF2B5EF4-FFF2-40B4-BE49-F238E27FC236}"/>
                </a:extLst>
              </p:cNvPr>
              <p:cNvSpPr/>
              <p:nvPr/>
            </p:nvSpPr>
            <p:spPr>
              <a:xfrm>
                <a:off x="526" y="143281"/>
                <a:ext cx="3322510" cy="144364"/>
              </a:xfrm>
              <a:prstGeom prst="rect">
                <a:avLst/>
              </a:prstGeom>
              <a:solidFill>
                <a:srgbClr val="002060"/>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9" name="Subtitle Text">
                <a:extLst>
                  <a:ext uri="{FF2B5EF4-FFF2-40B4-BE49-F238E27FC236}"/>
                </a:extLst>
              </p:cNvPr>
              <p:cNvSpPr/>
              <p:nvPr/>
            </p:nvSpPr>
            <p:spPr>
              <a:xfrm>
                <a:off x="52911" y="-53435"/>
                <a:ext cx="3339972" cy="33632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a:extLst>
            </p:spPr>
            <p:txBody>
              <a:bodyPr lIns="50800" tIns="50800" rIns="50800" bIns="50800">
                <a:spAutoFit/>
              </a:bodyPr>
              <a:lstStyle>
                <a:lvl1pPr algn="l" defTabSz="457200">
                  <a:lnSpc>
                    <a:spcPct val="120000"/>
                  </a:lnSpc>
                  <a:defRPr sz="1400" cap="all" spc="1120">
                    <a:solidFill>
                      <a:srgbClr val="242423"/>
                    </a:solidFill>
                    <a:latin typeface="Arial"/>
                    <a:ea typeface="Arial"/>
                    <a:cs typeface="Arial"/>
                    <a:sym typeface="Arial"/>
                  </a:defRPr>
                </a:lvl1pPr>
              </a:lstStyle>
              <a:p>
                <a:pPr eaLnBrk="1" fontAlgn="auto">
                  <a:spcBef>
                    <a:spcPts val="0"/>
                  </a:spcBef>
                  <a:spcAft>
                    <a:spcPts val="0"/>
                  </a:spcAft>
                  <a:defRPr/>
                </a:pPr>
                <a:endParaRPr kern="0" dirty="0">
                  <a:solidFill>
                    <a:schemeClr val="tx1"/>
                  </a:solidFill>
                </a:endParaRPr>
              </a:p>
            </p:txBody>
          </p:sp>
        </p:grpSp>
      </p:grpSp>
      <p:graphicFrame>
        <p:nvGraphicFramePr>
          <p:cNvPr id="24" name="Диаграмма 23">
            <a:extLst>
              <a:ext uri="{FF2B5EF4-FFF2-40B4-BE49-F238E27FC236}"/>
            </a:extLst>
          </p:cNvPr>
          <p:cNvGraphicFramePr/>
          <p:nvPr/>
        </p:nvGraphicFramePr>
        <p:xfrm>
          <a:off x="1293815" y="3962399"/>
          <a:ext cx="10323511" cy="80422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Диаграмма 24">
            <a:extLst>
              <a:ext uri="{FF2B5EF4-FFF2-40B4-BE49-F238E27FC236}"/>
            </a:extLst>
          </p:cNvPr>
          <p:cNvGraphicFramePr/>
          <p:nvPr/>
        </p:nvGraphicFramePr>
        <p:xfrm>
          <a:off x="12767157" y="3962399"/>
          <a:ext cx="9222311" cy="8042276"/>
        </p:xfrm>
        <a:graphic>
          <a:graphicData uri="http://schemas.openxmlformats.org/drawingml/2006/chart">
            <c:chart xmlns:c="http://schemas.openxmlformats.org/drawingml/2006/chart" xmlns:r="http://schemas.openxmlformats.org/officeDocument/2006/relationships" r:id="rId3"/>
          </a:graphicData>
        </a:graphic>
      </p:graphicFrame>
      <p:sp>
        <p:nvSpPr>
          <p:cNvPr id="21" name="Прямоугольник 20"/>
          <p:cNvSpPr/>
          <p:nvPr/>
        </p:nvSpPr>
        <p:spPr>
          <a:xfrm>
            <a:off x="12753975" y="10972800"/>
            <a:ext cx="9235493" cy="1031875"/>
          </a:xfrm>
          <a:prstGeom prst="rect">
            <a:avLst/>
          </a:prstGeom>
          <a:solidFill>
            <a:srgbClr val="EFDD6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Прямоугольник 21"/>
          <p:cNvSpPr/>
          <p:nvPr/>
        </p:nvSpPr>
        <p:spPr>
          <a:xfrm>
            <a:off x="2104845" y="10674350"/>
            <a:ext cx="9208262" cy="1330325"/>
          </a:xfrm>
          <a:prstGeom prst="rect">
            <a:avLst/>
          </a:prstGeom>
          <a:solidFill>
            <a:srgbClr val="EFDD6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Прямоугольник 63">
            <a:extLst>
              <a:ext uri="{FF2B5EF4-FFF2-40B4-BE49-F238E27FC236}"/>
            </a:extLst>
          </p:cNvPr>
          <p:cNvSpPr/>
          <p:nvPr/>
        </p:nvSpPr>
        <p:spPr>
          <a:xfrm>
            <a:off x="1293813" y="1104900"/>
            <a:ext cx="2419350" cy="830263"/>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eaLnBrk="1" fontAlgn="auto">
              <a:spcBef>
                <a:spcPts val="0"/>
              </a:spcBef>
              <a:spcAft>
                <a:spcPts val="0"/>
              </a:spcAft>
              <a:defRPr/>
            </a:pPr>
            <a:endParaRPr lang="ru-RU" sz="5400" b="0" kern="0" dirty="0">
              <a:solidFill>
                <a:srgbClr val="FFFFFF"/>
              </a:solidFill>
              <a:sym typeface="Helvetica Neue Medium"/>
            </a:endParaRPr>
          </a:p>
        </p:txBody>
      </p:sp>
      <p:sp>
        <p:nvSpPr>
          <p:cNvPr id="20483" name="Slide Number"/>
          <p:cNvSpPr>
            <a:spLocks noGrp="1"/>
          </p:cNvSpPr>
          <p:nvPr>
            <p:ph type="sldNum" sz="quarter" idx="20"/>
          </p:nvPr>
        </p:nvSpPr>
        <p:spPr>
          <a:noFill/>
        </p:spPr>
        <p:txBody>
          <a:bodyPr/>
          <a:lstStyle/>
          <a:p>
            <a:fld id="{3C23CF60-6F76-44A0-804D-0D7C848A65CE}" type="slidenum">
              <a:rPr lang="ru-RU" altLang="ru-RU" smtClean="0"/>
              <a:pPr/>
              <a:t>41</a:t>
            </a:fld>
            <a:endParaRPr lang="ru-RU" altLang="ru-RU" smtClean="0"/>
          </a:p>
        </p:txBody>
      </p:sp>
      <p:grpSp>
        <p:nvGrpSpPr>
          <p:cNvPr id="2" name="Group 21"/>
          <p:cNvGrpSpPr>
            <a:grpSpLocks/>
          </p:cNvGrpSpPr>
          <p:nvPr/>
        </p:nvGrpSpPr>
        <p:grpSpPr bwMode="auto">
          <a:xfrm>
            <a:off x="723900" y="4530725"/>
            <a:ext cx="3827463" cy="7820025"/>
            <a:chOff x="704077" y="6584046"/>
            <a:chExt cx="3909948" cy="6094026"/>
          </a:xfrm>
        </p:grpSpPr>
        <p:sp>
          <p:nvSpPr>
            <p:cNvPr id="47" name="Freeform 46">
              <a:extLst>
                <a:ext uri="{FF2B5EF4-FFF2-40B4-BE49-F238E27FC236}"/>
              </a:extLst>
            </p:cNvPr>
            <p:cNvSpPr/>
            <p:nvPr/>
          </p:nvSpPr>
          <p:spPr>
            <a:xfrm>
              <a:off x="704077" y="6584046"/>
              <a:ext cx="3909948" cy="6094026"/>
            </a:xfrm>
            <a:custGeom>
              <a:avLst/>
              <a:gdLst>
                <a:gd name="connsiteX0" fmla="*/ 0 w 3807620"/>
                <a:gd name="connsiteY0" fmla="*/ 0 h 2650742"/>
                <a:gd name="connsiteX1" fmla="*/ 856866 w 3807620"/>
                <a:gd name="connsiteY1" fmla="*/ 856866 h 2650742"/>
                <a:gd name="connsiteX2" fmla="*/ 3807620 w 3807620"/>
                <a:gd name="connsiteY2" fmla="*/ 856866 h 2650742"/>
                <a:gd name="connsiteX3" fmla="*/ 3807620 w 3807620"/>
                <a:gd name="connsiteY3" fmla="*/ 2341548 h 2650742"/>
                <a:gd name="connsiteX4" fmla="*/ 3792460 w 3807620"/>
                <a:gd name="connsiteY4" fmla="*/ 2522929 h 2650742"/>
                <a:gd name="connsiteX5" fmla="*/ 3680171 w 3807620"/>
                <a:gd name="connsiteY5" fmla="*/ 2635295 h 2650742"/>
                <a:gd name="connsiteX6" fmla="*/ 3498780 w 3807620"/>
                <a:gd name="connsiteY6" fmla="*/ 2650742 h 2650742"/>
                <a:gd name="connsiteX7" fmla="*/ 309193 w 3807620"/>
                <a:gd name="connsiteY7" fmla="*/ 2650742 h 2650742"/>
                <a:gd name="connsiteX8" fmla="*/ 127802 w 3807620"/>
                <a:gd name="connsiteY8" fmla="*/ 2635295 h 2650742"/>
                <a:gd name="connsiteX9" fmla="*/ 15513 w 3807620"/>
                <a:gd name="connsiteY9" fmla="*/ 2522929 h 2650742"/>
                <a:gd name="connsiteX10" fmla="*/ 0 w 3807620"/>
                <a:gd name="connsiteY10" fmla="*/ 2341548 h 2650742"/>
                <a:gd name="connsiteX11" fmla="*/ 0 w 3807620"/>
                <a:gd name="connsiteY11" fmla="*/ 1270001 h 2650742"/>
                <a:gd name="connsiteX12" fmla="*/ 0 w 3807620"/>
                <a:gd name="connsiteY12" fmla="*/ 856866 h 26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07620" h="2650742">
                  <a:moveTo>
                    <a:pt x="0" y="0"/>
                  </a:moveTo>
                  <a:lnTo>
                    <a:pt x="856866" y="856866"/>
                  </a:lnTo>
                  <a:lnTo>
                    <a:pt x="3807620" y="856866"/>
                  </a:lnTo>
                  <a:lnTo>
                    <a:pt x="3807620" y="2341548"/>
                  </a:lnTo>
                  <a:cubicBezTo>
                    <a:pt x="3807620" y="2432238"/>
                    <a:pt x="3807620" y="2486636"/>
                    <a:pt x="3792460" y="2522929"/>
                  </a:cubicBezTo>
                  <a:cubicBezTo>
                    <a:pt x="3773422" y="2575250"/>
                    <a:pt x="3732525" y="2616193"/>
                    <a:pt x="3680171" y="2635295"/>
                  </a:cubicBezTo>
                  <a:cubicBezTo>
                    <a:pt x="3643857" y="2650410"/>
                    <a:pt x="3589563" y="2650742"/>
                    <a:pt x="3498780" y="2650742"/>
                  </a:cubicBezTo>
                  <a:lnTo>
                    <a:pt x="309193" y="2650742"/>
                  </a:lnTo>
                  <a:cubicBezTo>
                    <a:pt x="218409" y="2650742"/>
                    <a:pt x="164116" y="2650410"/>
                    <a:pt x="127802" y="2635295"/>
                  </a:cubicBezTo>
                  <a:cubicBezTo>
                    <a:pt x="75447" y="2616193"/>
                    <a:pt x="34551" y="2575250"/>
                    <a:pt x="15513" y="2522929"/>
                  </a:cubicBezTo>
                  <a:cubicBezTo>
                    <a:pt x="353" y="2486636"/>
                    <a:pt x="0" y="2432238"/>
                    <a:pt x="0" y="2341548"/>
                  </a:cubicBezTo>
                  <a:lnTo>
                    <a:pt x="0" y="1270001"/>
                  </a:lnTo>
                  <a:lnTo>
                    <a:pt x="0" y="856866"/>
                  </a:lnTo>
                  <a:close/>
                </a:path>
              </a:pathLst>
            </a:custGeom>
            <a:solidFill>
              <a:srgbClr val="002060"/>
            </a:solidFill>
            <a:ln w="12700">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20505" name="Mary…"/>
            <p:cNvSpPr txBox="1">
              <a:spLocks noChangeArrowheads="1"/>
            </p:cNvSpPr>
            <p:nvPr/>
          </p:nvSpPr>
          <p:spPr bwMode="auto">
            <a:xfrm>
              <a:off x="704077" y="8989817"/>
              <a:ext cx="3909947" cy="625772"/>
            </a:xfrm>
            <a:prstGeom prst="rect">
              <a:avLst/>
            </a:prstGeom>
            <a:solidFill>
              <a:srgbClr val="002060"/>
            </a:solidFill>
            <a:ln w="12700">
              <a:noFill/>
              <a:miter lim="400000"/>
              <a:headEnd/>
              <a:tailEnd/>
            </a:ln>
          </p:spPr>
          <p:txBody>
            <a:bodyPr lIns="50800" tIns="50800" rIns="50800" bIns="50800">
              <a:spAutoFit/>
            </a:bodyPr>
            <a:lstStyle/>
            <a:p>
              <a:pPr defTabSz="457200" eaLnBrk="1"/>
              <a:endParaRPr lang="ru-RU" altLang="ru-RU" sz="3400" b="0">
                <a:solidFill>
                  <a:schemeClr val="bg1"/>
                </a:solidFill>
                <a:latin typeface="Montserrat Bold"/>
                <a:ea typeface="Montserrat Bold"/>
                <a:cs typeface="Montserrat Bold"/>
                <a:sym typeface="Montserrat Bold"/>
              </a:endParaRPr>
            </a:p>
          </p:txBody>
        </p:sp>
      </p:grpSp>
      <p:grpSp>
        <p:nvGrpSpPr>
          <p:cNvPr id="3" name="Group 22">
            <a:extLst>
              <a:ext uri="{FF2B5EF4-FFF2-40B4-BE49-F238E27FC236}"/>
            </a:extLst>
          </p:cNvPr>
          <p:cNvGrpSpPr/>
          <p:nvPr/>
        </p:nvGrpSpPr>
        <p:grpSpPr>
          <a:xfrm>
            <a:off x="4901843" y="4940396"/>
            <a:ext cx="4776996" cy="7410251"/>
            <a:chOff x="7866157" y="5169632"/>
            <a:chExt cx="4776996" cy="2865641"/>
          </a:xfrm>
          <a:solidFill>
            <a:srgbClr val="002060"/>
          </a:solidFill>
        </p:grpSpPr>
        <p:sp>
          <p:nvSpPr>
            <p:cNvPr id="48" name="Freeform 47">
              <a:extLst>
                <a:ext uri="{FF2B5EF4-FFF2-40B4-BE49-F238E27FC236}"/>
              </a:extLst>
            </p:cNvPr>
            <p:cNvSpPr/>
            <p:nvPr/>
          </p:nvSpPr>
          <p:spPr>
            <a:xfrm>
              <a:off x="7866157" y="5169632"/>
              <a:ext cx="4776996" cy="2865641"/>
            </a:xfrm>
            <a:custGeom>
              <a:avLst/>
              <a:gdLst>
                <a:gd name="connsiteX0" fmla="*/ 0 w 3807620"/>
                <a:gd name="connsiteY0" fmla="*/ 0 h 2650742"/>
                <a:gd name="connsiteX1" fmla="*/ 856866 w 3807620"/>
                <a:gd name="connsiteY1" fmla="*/ 856866 h 2650742"/>
                <a:gd name="connsiteX2" fmla="*/ 3807620 w 3807620"/>
                <a:gd name="connsiteY2" fmla="*/ 856866 h 2650742"/>
                <a:gd name="connsiteX3" fmla="*/ 3807620 w 3807620"/>
                <a:gd name="connsiteY3" fmla="*/ 2341548 h 2650742"/>
                <a:gd name="connsiteX4" fmla="*/ 3792460 w 3807620"/>
                <a:gd name="connsiteY4" fmla="*/ 2522929 h 2650742"/>
                <a:gd name="connsiteX5" fmla="*/ 3680170 w 3807620"/>
                <a:gd name="connsiteY5" fmla="*/ 2635295 h 2650742"/>
                <a:gd name="connsiteX6" fmla="*/ 3498780 w 3807620"/>
                <a:gd name="connsiteY6" fmla="*/ 2650742 h 2650742"/>
                <a:gd name="connsiteX7" fmla="*/ 309193 w 3807620"/>
                <a:gd name="connsiteY7" fmla="*/ 2650742 h 2650742"/>
                <a:gd name="connsiteX8" fmla="*/ 127802 w 3807620"/>
                <a:gd name="connsiteY8" fmla="*/ 2635295 h 2650742"/>
                <a:gd name="connsiteX9" fmla="*/ 15513 w 3807620"/>
                <a:gd name="connsiteY9" fmla="*/ 2522929 h 2650742"/>
                <a:gd name="connsiteX10" fmla="*/ 0 w 3807620"/>
                <a:gd name="connsiteY10" fmla="*/ 2341548 h 2650742"/>
                <a:gd name="connsiteX11" fmla="*/ 0 w 3807620"/>
                <a:gd name="connsiteY11" fmla="*/ 1270001 h 2650742"/>
                <a:gd name="connsiteX12" fmla="*/ 0 w 3807620"/>
                <a:gd name="connsiteY12" fmla="*/ 856866 h 26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07620" h="2650742">
                  <a:moveTo>
                    <a:pt x="0" y="0"/>
                  </a:moveTo>
                  <a:lnTo>
                    <a:pt x="856866" y="856866"/>
                  </a:lnTo>
                  <a:lnTo>
                    <a:pt x="3807620" y="856866"/>
                  </a:lnTo>
                  <a:lnTo>
                    <a:pt x="3807620" y="2341548"/>
                  </a:lnTo>
                  <a:cubicBezTo>
                    <a:pt x="3807620" y="2432238"/>
                    <a:pt x="3807620" y="2486636"/>
                    <a:pt x="3792460" y="2522929"/>
                  </a:cubicBezTo>
                  <a:cubicBezTo>
                    <a:pt x="3773422" y="2575250"/>
                    <a:pt x="3732525" y="2616193"/>
                    <a:pt x="3680170" y="2635295"/>
                  </a:cubicBezTo>
                  <a:cubicBezTo>
                    <a:pt x="3643857" y="2650410"/>
                    <a:pt x="3589563" y="2650742"/>
                    <a:pt x="3498780" y="2650742"/>
                  </a:cubicBezTo>
                  <a:lnTo>
                    <a:pt x="309193" y="2650742"/>
                  </a:lnTo>
                  <a:cubicBezTo>
                    <a:pt x="218410" y="2650742"/>
                    <a:pt x="164116" y="2650410"/>
                    <a:pt x="127802" y="2635295"/>
                  </a:cubicBezTo>
                  <a:cubicBezTo>
                    <a:pt x="75448" y="2616193"/>
                    <a:pt x="34551" y="2575250"/>
                    <a:pt x="15513" y="2522929"/>
                  </a:cubicBezTo>
                  <a:cubicBezTo>
                    <a:pt x="353" y="2486636"/>
                    <a:pt x="0" y="2432238"/>
                    <a:pt x="0" y="2341548"/>
                  </a:cubicBezTo>
                  <a:lnTo>
                    <a:pt x="0" y="1270001"/>
                  </a:lnTo>
                  <a:lnTo>
                    <a:pt x="0" y="856866"/>
                  </a:lnTo>
                  <a:close/>
                </a:path>
              </a:pathLst>
            </a:custGeom>
            <a:grpFill/>
            <a:ln w="12700">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356" name="Max…">
              <a:extLst>
                <a:ext uri="{FF2B5EF4-FFF2-40B4-BE49-F238E27FC236}"/>
              </a:extLst>
            </p:cNvPr>
            <p:cNvSpPr txBox="1"/>
            <p:nvPr/>
          </p:nvSpPr>
          <p:spPr>
            <a:xfrm>
              <a:off x="8113604" y="6147902"/>
              <a:ext cx="4408778" cy="1753579"/>
            </a:xfrm>
            <a:prstGeom prst="rect">
              <a:avLst/>
            </a:prstGeom>
            <a:grpFill/>
            <a:ln w="12700">
              <a:miter lim="400000"/>
            </a:ln>
            <a:extLst>
              <a:ext uri="{C572A759-6A51-4108-AA02-DFA0A04FC94B}"/>
            </a:extLst>
          </p:spPr>
          <p:txBody>
            <a:bodyPr lIns="50800" tIns="50800" rIns="50800" bIns="50800">
              <a:spAutoFit/>
            </a:bodyPr>
            <a:lstStyle/>
            <a:p>
              <a:pPr algn="just" eaLnBrk="1" hangingPunct="1">
                <a:defRPr/>
              </a:pPr>
              <a:r>
                <a:rPr lang="ru-RU" sz="3200" b="0" dirty="0">
                  <a:solidFill>
                    <a:schemeClr val="bg1"/>
                  </a:solidFill>
                </a:rPr>
                <a:t>организация методического сопровождения педагогических работников </a:t>
              </a:r>
            </a:p>
            <a:p>
              <a:pPr algn="just" eaLnBrk="1" hangingPunct="1">
                <a:defRPr/>
              </a:pPr>
              <a:r>
                <a:rPr lang="ru-RU" sz="3200" b="0" dirty="0">
                  <a:solidFill>
                    <a:schemeClr val="bg1"/>
                  </a:solidFill>
                </a:rPr>
                <a:t>в целях обеспечения их непрерывного профессионального развития</a:t>
              </a:r>
            </a:p>
          </p:txBody>
        </p:sp>
      </p:grpSp>
      <p:grpSp>
        <p:nvGrpSpPr>
          <p:cNvPr id="4" name="Group 23"/>
          <p:cNvGrpSpPr>
            <a:grpSpLocks/>
          </p:cNvGrpSpPr>
          <p:nvPr/>
        </p:nvGrpSpPr>
        <p:grpSpPr bwMode="auto">
          <a:xfrm>
            <a:off x="10056813" y="4862513"/>
            <a:ext cx="3808412" cy="7513637"/>
            <a:chOff x="12748857" y="5847201"/>
            <a:chExt cx="3807620" cy="2650742"/>
          </a:xfrm>
        </p:grpSpPr>
        <p:sp>
          <p:nvSpPr>
            <p:cNvPr id="49" name="Freeform 48">
              <a:extLst>
                <a:ext uri="{FF2B5EF4-FFF2-40B4-BE49-F238E27FC236}"/>
              </a:extLst>
            </p:cNvPr>
            <p:cNvSpPr/>
            <p:nvPr/>
          </p:nvSpPr>
          <p:spPr>
            <a:xfrm>
              <a:off x="12748857" y="5847201"/>
              <a:ext cx="3807620" cy="2650742"/>
            </a:xfrm>
            <a:custGeom>
              <a:avLst/>
              <a:gdLst>
                <a:gd name="connsiteX0" fmla="*/ 0 w 3807620"/>
                <a:gd name="connsiteY0" fmla="*/ 0 h 2650742"/>
                <a:gd name="connsiteX1" fmla="*/ 856866 w 3807620"/>
                <a:gd name="connsiteY1" fmla="*/ 856866 h 2650742"/>
                <a:gd name="connsiteX2" fmla="*/ 3807620 w 3807620"/>
                <a:gd name="connsiteY2" fmla="*/ 856866 h 2650742"/>
                <a:gd name="connsiteX3" fmla="*/ 3807620 w 3807620"/>
                <a:gd name="connsiteY3" fmla="*/ 2341548 h 2650742"/>
                <a:gd name="connsiteX4" fmla="*/ 3792460 w 3807620"/>
                <a:gd name="connsiteY4" fmla="*/ 2522929 h 2650742"/>
                <a:gd name="connsiteX5" fmla="*/ 3680170 w 3807620"/>
                <a:gd name="connsiteY5" fmla="*/ 2635295 h 2650742"/>
                <a:gd name="connsiteX6" fmla="*/ 3498780 w 3807620"/>
                <a:gd name="connsiteY6" fmla="*/ 2650742 h 2650742"/>
                <a:gd name="connsiteX7" fmla="*/ 309193 w 3807620"/>
                <a:gd name="connsiteY7" fmla="*/ 2650742 h 2650742"/>
                <a:gd name="connsiteX8" fmla="*/ 127802 w 3807620"/>
                <a:gd name="connsiteY8" fmla="*/ 2635295 h 2650742"/>
                <a:gd name="connsiteX9" fmla="*/ 15513 w 3807620"/>
                <a:gd name="connsiteY9" fmla="*/ 2522929 h 2650742"/>
                <a:gd name="connsiteX10" fmla="*/ 0 w 3807620"/>
                <a:gd name="connsiteY10" fmla="*/ 2341548 h 2650742"/>
                <a:gd name="connsiteX11" fmla="*/ 0 w 3807620"/>
                <a:gd name="connsiteY11" fmla="*/ 1270001 h 2650742"/>
                <a:gd name="connsiteX12" fmla="*/ 0 w 3807620"/>
                <a:gd name="connsiteY12" fmla="*/ 856866 h 26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07620" h="2650742">
                  <a:moveTo>
                    <a:pt x="0" y="0"/>
                  </a:moveTo>
                  <a:lnTo>
                    <a:pt x="856866" y="856866"/>
                  </a:lnTo>
                  <a:lnTo>
                    <a:pt x="3807620" y="856866"/>
                  </a:lnTo>
                  <a:lnTo>
                    <a:pt x="3807620" y="2341548"/>
                  </a:lnTo>
                  <a:cubicBezTo>
                    <a:pt x="3807620" y="2432238"/>
                    <a:pt x="3807620" y="2486636"/>
                    <a:pt x="3792460" y="2522929"/>
                  </a:cubicBezTo>
                  <a:cubicBezTo>
                    <a:pt x="3773422" y="2575250"/>
                    <a:pt x="3732525" y="2616193"/>
                    <a:pt x="3680170" y="2635295"/>
                  </a:cubicBezTo>
                  <a:cubicBezTo>
                    <a:pt x="3643857" y="2650410"/>
                    <a:pt x="3589563" y="2650742"/>
                    <a:pt x="3498780" y="2650742"/>
                  </a:cubicBezTo>
                  <a:lnTo>
                    <a:pt x="309193" y="2650742"/>
                  </a:lnTo>
                  <a:cubicBezTo>
                    <a:pt x="218409" y="2650742"/>
                    <a:pt x="164115" y="2650410"/>
                    <a:pt x="127802" y="2635295"/>
                  </a:cubicBezTo>
                  <a:cubicBezTo>
                    <a:pt x="75447" y="2616193"/>
                    <a:pt x="34551" y="2575250"/>
                    <a:pt x="15513" y="2522929"/>
                  </a:cubicBezTo>
                  <a:cubicBezTo>
                    <a:pt x="353" y="2486636"/>
                    <a:pt x="0" y="2432238"/>
                    <a:pt x="0" y="2341548"/>
                  </a:cubicBezTo>
                  <a:lnTo>
                    <a:pt x="0" y="1270001"/>
                  </a:lnTo>
                  <a:lnTo>
                    <a:pt x="0" y="856866"/>
                  </a:lnTo>
                  <a:close/>
                </a:path>
              </a:pathLst>
            </a:custGeom>
            <a:solidFill>
              <a:srgbClr val="002060"/>
            </a:solidFill>
            <a:ln w="12700">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20503" name="Andy…"/>
            <p:cNvSpPr txBox="1">
              <a:spLocks noChangeArrowheads="1"/>
            </p:cNvSpPr>
            <p:nvPr/>
          </p:nvSpPr>
          <p:spPr bwMode="auto">
            <a:xfrm>
              <a:off x="12748857" y="6903036"/>
              <a:ext cx="3598808" cy="1175413"/>
            </a:xfrm>
            <a:prstGeom prst="rect">
              <a:avLst/>
            </a:prstGeom>
            <a:noFill/>
            <a:ln w="12700">
              <a:noFill/>
              <a:miter lim="400000"/>
              <a:headEnd/>
              <a:tailEnd/>
            </a:ln>
          </p:spPr>
          <p:txBody>
            <a:bodyPr lIns="50800" tIns="50800" rIns="50800" bIns="50800">
              <a:spAutoFit/>
            </a:bodyPr>
            <a:lstStyle/>
            <a:p>
              <a:pPr defTabSz="457200" eaLnBrk="1"/>
              <a:r>
                <a:rPr lang="ru-RU" altLang="ru-RU" sz="3600" b="0">
                  <a:solidFill>
                    <a:schemeClr val="bg1"/>
                  </a:solidFill>
                </a:rPr>
                <a:t>сопровождение персональных траекторий профессионального развития педагогов</a:t>
              </a:r>
              <a:endParaRPr lang="ru-RU" altLang="ru-RU" sz="3600" b="0">
                <a:solidFill>
                  <a:schemeClr val="bg1"/>
                </a:solidFill>
                <a:latin typeface="Montserrat Bold"/>
                <a:ea typeface="Montserrat Bold"/>
                <a:cs typeface="Montserrat Bold"/>
                <a:sym typeface="Montserrat Bold"/>
              </a:endParaRPr>
            </a:p>
          </p:txBody>
        </p:sp>
      </p:grpSp>
      <p:grpSp>
        <p:nvGrpSpPr>
          <p:cNvPr id="5" name="Group 24">
            <a:extLst>
              <a:ext uri="{FF2B5EF4-FFF2-40B4-BE49-F238E27FC236}"/>
            </a:extLst>
          </p:cNvPr>
          <p:cNvGrpSpPr/>
          <p:nvPr/>
        </p:nvGrpSpPr>
        <p:grpSpPr>
          <a:xfrm>
            <a:off x="14226380" y="4887913"/>
            <a:ext cx="3807620" cy="7488736"/>
            <a:chOff x="17684175" y="5847201"/>
            <a:chExt cx="3807620" cy="2650742"/>
          </a:xfrm>
          <a:solidFill>
            <a:srgbClr val="002060"/>
          </a:solidFill>
        </p:grpSpPr>
        <p:sp>
          <p:nvSpPr>
            <p:cNvPr id="50" name="Freeform 49">
              <a:extLst>
                <a:ext uri="{FF2B5EF4-FFF2-40B4-BE49-F238E27FC236}"/>
              </a:extLst>
            </p:cNvPr>
            <p:cNvSpPr/>
            <p:nvPr/>
          </p:nvSpPr>
          <p:spPr>
            <a:xfrm>
              <a:off x="17684175" y="5847201"/>
              <a:ext cx="3807620" cy="2650742"/>
            </a:xfrm>
            <a:custGeom>
              <a:avLst/>
              <a:gdLst>
                <a:gd name="connsiteX0" fmla="*/ 0 w 3807620"/>
                <a:gd name="connsiteY0" fmla="*/ 0 h 2650742"/>
                <a:gd name="connsiteX1" fmla="*/ 856866 w 3807620"/>
                <a:gd name="connsiteY1" fmla="*/ 856866 h 2650742"/>
                <a:gd name="connsiteX2" fmla="*/ 3807620 w 3807620"/>
                <a:gd name="connsiteY2" fmla="*/ 856866 h 2650742"/>
                <a:gd name="connsiteX3" fmla="*/ 3807620 w 3807620"/>
                <a:gd name="connsiteY3" fmla="*/ 2341548 h 2650742"/>
                <a:gd name="connsiteX4" fmla="*/ 3792460 w 3807620"/>
                <a:gd name="connsiteY4" fmla="*/ 2522929 h 2650742"/>
                <a:gd name="connsiteX5" fmla="*/ 3680170 w 3807620"/>
                <a:gd name="connsiteY5" fmla="*/ 2635295 h 2650742"/>
                <a:gd name="connsiteX6" fmla="*/ 3498778 w 3807620"/>
                <a:gd name="connsiteY6" fmla="*/ 2650742 h 2650742"/>
                <a:gd name="connsiteX7" fmla="*/ 309192 w 3807620"/>
                <a:gd name="connsiteY7" fmla="*/ 2650742 h 2650742"/>
                <a:gd name="connsiteX8" fmla="*/ 127802 w 3807620"/>
                <a:gd name="connsiteY8" fmla="*/ 2635295 h 2650742"/>
                <a:gd name="connsiteX9" fmla="*/ 15512 w 3807620"/>
                <a:gd name="connsiteY9" fmla="*/ 2522929 h 2650742"/>
                <a:gd name="connsiteX10" fmla="*/ 0 w 3807620"/>
                <a:gd name="connsiteY10" fmla="*/ 2341548 h 2650742"/>
                <a:gd name="connsiteX11" fmla="*/ 0 w 3807620"/>
                <a:gd name="connsiteY11" fmla="*/ 1270001 h 2650742"/>
                <a:gd name="connsiteX12" fmla="*/ 0 w 3807620"/>
                <a:gd name="connsiteY12" fmla="*/ 856866 h 26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07620" h="2650742">
                  <a:moveTo>
                    <a:pt x="0" y="0"/>
                  </a:moveTo>
                  <a:lnTo>
                    <a:pt x="856866" y="856866"/>
                  </a:lnTo>
                  <a:lnTo>
                    <a:pt x="3807620" y="856866"/>
                  </a:lnTo>
                  <a:lnTo>
                    <a:pt x="3807620" y="2341548"/>
                  </a:lnTo>
                  <a:cubicBezTo>
                    <a:pt x="3807620" y="2432238"/>
                    <a:pt x="3807620" y="2486636"/>
                    <a:pt x="3792460" y="2522929"/>
                  </a:cubicBezTo>
                  <a:cubicBezTo>
                    <a:pt x="3773420" y="2575250"/>
                    <a:pt x="3732524" y="2616193"/>
                    <a:pt x="3680170" y="2635295"/>
                  </a:cubicBezTo>
                  <a:cubicBezTo>
                    <a:pt x="3643856" y="2650410"/>
                    <a:pt x="3589562" y="2650742"/>
                    <a:pt x="3498778" y="2650742"/>
                  </a:cubicBezTo>
                  <a:lnTo>
                    <a:pt x="309192" y="2650742"/>
                  </a:lnTo>
                  <a:cubicBezTo>
                    <a:pt x="218410" y="2650742"/>
                    <a:pt x="164116" y="2650410"/>
                    <a:pt x="127802" y="2635295"/>
                  </a:cubicBezTo>
                  <a:cubicBezTo>
                    <a:pt x="75448" y="2616193"/>
                    <a:pt x="34550" y="2575250"/>
                    <a:pt x="15512" y="2522929"/>
                  </a:cubicBezTo>
                  <a:cubicBezTo>
                    <a:pt x="352" y="2486636"/>
                    <a:pt x="0" y="2432238"/>
                    <a:pt x="0" y="2341548"/>
                  </a:cubicBezTo>
                  <a:lnTo>
                    <a:pt x="0" y="1270001"/>
                  </a:lnTo>
                  <a:lnTo>
                    <a:pt x="0" y="856866"/>
                  </a:lnTo>
                  <a:close/>
                </a:path>
              </a:pathLst>
            </a:custGeom>
            <a:grpFill/>
            <a:ln w="12700">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358" name="Lory…">
              <a:extLst>
                <a:ext uri="{FF2B5EF4-FFF2-40B4-BE49-F238E27FC236}"/>
              </a:extLst>
            </p:cNvPr>
            <p:cNvSpPr txBox="1"/>
            <p:nvPr/>
          </p:nvSpPr>
          <p:spPr>
            <a:xfrm>
              <a:off x="17846065" y="6722068"/>
              <a:ext cx="3519749" cy="1731447"/>
            </a:xfrm>
            <a:prstGeom prst="rect">
              <a:avLst/>
            </a:prstGeom>
            <a:grpFill/>
            <a:ln w="12700">
              <a:miter lim="400000"/>
            </a:ln>
            <a:extLst>
              <a:ext uri="{C572A759-6A51-4108-AA02-DFA0A04FC94B}"/>
            </a:extLst>
          </p:spPr>
          <p:txBody>
            <a:bodyPr lIns="50800" tIns="50800" rIns="50800" bIns="50800">
              <a:spAutoFit/>
            </a:bodyPr>
            <a:lstStyle/>
            <a:p>
              <a:pPr algn="r" eaLnBrk="1" hangingPunct="1">
                <a:defRPr/>
              </a:pPr>
              <a:r>
                <a:rPr lang="ru-RU" sz="3600" b="0" dirty="0">
                  <a:solidFill>
                    <a:schemeClr val="bg1"/>
                  </a:solidFill>
                </a:rPr>
                <a:t>участие в выполнении всего спектра задач в рамках обеспечения деятельности ЦНППМ</a:t>
              </a:r>
            </a:p>
          </p:txBody>
        </p:sp>
      </p:grpSp>
      <p:grpSp>
        <p:nvGrpSpPr>
          <p:cNvPr id="6" name="Group 24"/>
          <p:cNvGrpSpPr>
            <a:grpSpLocks/>
          </p:cNvGrpSpPr>
          <p:nvPr/>
        </p:nvGrpSpPr>
        <p:grpSpPr bwMode="auto">
          <a:xfrm>
            <a:off x="18254663" y="4887913"/>
            <a:ext cx="3808412" cy="7488237"/>
            <a:chOff x="17684175" y="5509346"/>
            <a:chExt cx="3807620" cy="3044639"/>
          </a:xfrm>
        </p:grpSpPr>
        <p:sp>
          <p:nvSpPr>
            <p:cNvPr id="42" name="Freeform 49">
              <a:extLst>
                <a:ext uri="{FF2B5EF4-FFF2-40B4-BE49-F238E27FC236}"/>
              </a:extLst>
            </p:cNvPr>
            <p:cNvSpPr/>
            <p:nvPr/>
          </p:nvSpPr>
          <p:spPr>
            <a:xfrm>
              <a:off x="17684175" y="5509346"/>
              <a:ext cx="3807620" cy="3044639"/>
            </a:xfrm>
            <a:custGeom>
              <a:avLst/>
              <a:gdLst>
                <a:gd name="connsiteX0" fmla="*/ 0 w 3807620"/>
                <a:gd name="connsiteY0" fmla="*/ 0 h 2650742"/>
                <a:gd name="connsiteX1" fmla="*/ 856866 w 3807620"/>
                <a:gd name="connsiteY1" fmla="*/ 856866 h 2650742"/>
                <a:gd name="connsiteX2" fmla="*/ 3807620 w 3807620"/>
                <a:gd name="connsiteY2" fmla="*/ 856866 h 2650742"/>
                <a:gd name="connsiteX3" fmla="*/ 3807620 w 3807620"/>
                <a:gd name="connsiteY3" fmla="*/ 2341548 h 2650742"/>
                <a:gd name="connsiteX4" fmla="*/ 3792460 w 3807620"/>
                <a:gd name="connsiteY4" fmla="*/ 2522929 h 2650742"/>
                <a:gd name="connsiteX5" fmla="*/ 3680170 w 3807620"/>
                <a:gd name="connsiteY5" fmla="*/ 2635295 h 2650742"/>
                <a:gd name="connsiteX6" fmla="*/ 3498778 w 3807620"/>
                <a:gd name="connsiteY6" fmla="*/ 2650742 h 2650742"/>
                <a:gd name="connsiteX7" fmla="*/ 309192 w 3807620"/>
                <a:gd name="connsiteY7" fmla="*/ 2650742 h 2650742"/>
                <a:gd name="connsiteX8" fmla="*/ 127802 w 3807620"/>
                <a:gd name="connsiteY8" fmla="*/ 2635295 h 2650742"/>
                <a:gd name="connsiteX9" fmla="*/ 15512 w 3807620"/>
                <a:gd name="connsiteY9" fmla="*/ 2522929 h 2650742"/>
                <a:gd name="connsiteX10" fmla="*/ 0 w 3807620"/>
                <a:gd name="connsiteY10" fmla="*/ 2341548 h 2650742"/>
                <a:gd name="connsiteX11" fmla="*/ 0 w 3807620"/>
                <a:gd name="connsiteY11" fmla="*/ 1270001 h 2650742"/>
                <a:gd name="connsiteX12" fmla="*/ 0 w 3807620"/>
                <a:gd name="connsiteY12" fmla="*/ 856866 h 26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07620" h="2650742">
                  <a:moveTo>
                    <a:pt x="0" y="0"/>
                  </a:moveTo>
                  <a:lnTo>
                    <a:pt x="856866" y="856866"/>
                  </a:lnTo>
                  <a:lnTo>
                    <a:pt x="3807620" y="856866"/>
                  </a:lnTo>
                  <a:lnTo>
                    <a:pt x="3807620" y="2341548"/>
                  </a:lnTo>
                  <a:cubicBezTo>
                    <a:pt x="3807620" y="2432238"/>
                    <a:pt x="3807620" y="2486636"/>
                    <a:pt x="3792460" y="2522929"/>
                  </a:cubicBezTo>
                  <a:cubicBezTo>
                    <a:pt x="3773420" y="2575250"/>
                    <a:pt x="3732524" y="2616193"/>
                    <a:pt x="3680170" y="2635295"/>
                  </a:cubicBezTo>
                  <a:cubicBezTo>
                    <a:pt x="3643856" y="2650410"/>
                    <a:pt x="3589562" y="2650742"/>
                    <a:pt x="3498778" y="2650742"/>
                  </a:cubicBezTo>
                  <a:lnTo>
                    <a:pt x="309192" y="2650742"/>
                  </a:lnTo>
                  <a:cubicBezTo>
                    <a:pt x="218410" y="2650742"/>
                    <a:pt x="164116" y="2650410"/>
                    <a:pt x="127802" y="2635295"/>
                  </a:cubicBezTo>
                  <a:cubicBezTo>
                    <a:pt x="75448" y="2616193"/>
                    <a:pt x="34550" y="2575250"/>
                    <a:pt x="15512" y="2522929"/>
                  </a:cubicBezTo>
                  <a:cubicBezTo>
                    <a:pt x="352" y="2486636"/>
                    <a:pt x="0" y="2432238"/>
                    <a:pt x="0" y="2341548"/>
                  </a:cubicBezTo>
                  <a:lnTo>
                    <a:pt x="0" y="1270001"/>
                  </a:lnTo>
                  <a:lnTo>
                    <a:pt x="0" y="856866"/>
                  </a:lnTo>
                  <a:close/>
                </a:path>
              </a:pathLst>
            </a:custGeom>
            <a:solidFill>
              <a:srgbClr val="002060"/>
            </a:solidFill>
            <a:ln w="12700">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20501" name="Lory…"/>
            <p:cNvSpPr txBox="1">
              <a:spLocks noChangeArrowheads="1"/>
            </p:cNvSpPr>
            <p:nvPr/>
          </p:nvSpPr>
          <p:spPr bwMode="auto">
            <a:xfrm>
              <a:off x="17849087" y="6719816"/>
              <a:ext cx="3117318" cy="973257"/>
            </a:xfrm>
            <a:prstGeom prst="rect">
              <a:avLst/>
            </a:prstGeom>
            <a:noFill/>
            <a:ln w="12700">
              <a:noFill/>
              <a:miter lim="400000"/>
              <a:headEnd/>
              <a:tailEnd/>
            </a:ln>
          </p:spPr>
          <p:txBody>
            <a:bodyPr lIns="50800" tIns="50800" rIns="50800" bIns="50800">
              <a:spAutoFit/>
            </a:bodyPr>
            <a:lstStyle/>
            <a:p>
              <a:pPr defTabSz="457200" eaLnBrk="1"/>
              <a:r>
                <a:rPr lang="ru-RU" altLang="ru-RU" sz="3600" b="0">
                  <a:solidFill>
                    <a:schemeClr val="bg1"/>
                  </a:solidFill>
                </a:rPr>
                <a:t>закрепление тьюторов-предметников за ШНОР</a:t>
              </a:r>
              <a:endParaRPr lang="ru-RU" altLang="ru-RU" sz="3400" b="0">
                <a:solidFill>
                  <a:schemeClr val="bg1"/>
                </a:solidFill>
                <a:latin typeface="Montserrat Bold"/>
                <a:ea typeface="Montserrat Bold"/>
                <a:cs typeface="Montserrat Bold"/>
                <a:sym typeface="Montserrat Bold"/>
              </a:endParaRPr>
            </a:p>
          </p:txBody>
        </p:sp>
      </p:grpSp>
      <p:grpSp>
        <p:nvGrpSpPr>
          <p:cNvPr id="7" name="Group 1"/>
          <p:cNvGrpSpPr>
            <a:grpSpLocks/>
          </p:cNvGrpSpPr>
          <p:nvPr/>
        </p:nvGrpSpPr>
        <p:grpSpPr bwMode="auto">
          <a:xfrm>
            <a:off x="1871663" y="395288"/>
            <a:ext cx="7343775" cy="2232025"/>
            <a:chOff x="2451781" y="3611670"/>
            <a:chExt cx="5708605" cy="2231907"/>
          </a:xfrm>
        </p:grpSpPr>
        <p:sp>
          <p:nvSpPr>
            <p:cNvPr id="20498" name="Placeholder Demo Text"/>
            <p:cNvSpPr txBox="1">
              <a:spLocks noChangeArrowheads="1"/>
            </p:cNvSpPr>
            <p:nvPr/>
          </p:nvSpPr>
          <p:spPr bwMode="auto">
            <a:xfrm>
              <a:off x="2451781" y="3956050"/>
              <a:ext cx="5708605" cy="1887527"/>
            </a:xfrm>
            <a:prstGeom prst="rect">
              <a:avLst/>
            </a:prstGeom>
            <a:noFill/>
            <a:ln w="12700">
              <a:noFill/>
              <a:miter lim="400000"/>
              <a:headEnd/>
              <a:tailEnd/>
            </a:ln>
          </p:spPr>
          <p:txBody>
            <a:bodyPr wrap="none" lIns="50800" tIns="50800" rIns="50800" bIns="50800">
              <a:spAutoFit/>
            </a:bodyPr>
            <a:lstStyle/>
            <a:p>
              <a:pPr algn="ctr" eaLnBrk="1"/>
              <a:r>
                <a:rPr lang="ru-RU" altLang="ru-RU" sz="8000">
                  <a:solidFill>
                    <a:schemeClr val="tx1"/>
                  </a:solidFill>
                  <a:latin typeface="Montserrat Bold"/>
                  <a:ea typeface="Montserrat Bold"/>
                  <a:cs typeface="Montserrat Bold"/>
                  <a:sym typeface="Montserrat Bold"/>
                </a:rPr>
                <a:t>ТЬЮТОРЫ РО</a:t>
              </a:r>
            </a:p>
            <a:p>
              <a:pPr algn="ctr" eaLnBrk="1"/>
              <a:r>
                <a:rPr lang="ru-RU" altLang="ru-RU" sz="3600" b="0">
                  <a:solidFill>
                    <a:schemeClr val="tx1"/>
                  </a:solidFill>
                  <a:latin typeface="Montserrat Bold"/>
                  <a:ea typeface="Montserrat Bold"/>
                  <a:cs typeface="Montserrat Bold"/>
                  <a:sym typeface="Montserrat Bold"/>
                </a:rPr>
                <a:t>Основные задачи:</a:t>
              </a:r>
            </a:p>
          </p:txBody>
        </p:sp>
        <p:sp>
          <p:nvSpPr>
            <p:cNvPr id="62" name="Rectangle">
              <a:extLst>
                <a:ext uri="{FF2B5EF4-FFF2-40B4-BE49-F238E27FC236}"/>
              </a:extLst>
            </p:cNvPr>
            <p:cNvSpPr/>
            <p:nvPr/>
          </p:nvSpPr>
          <p:spPr>
            <a:xfrm>
              <a:off x="2920711" y="3611670"/>
              <a:ext cx="3323232" cy="144454"/>
            </a:xfrm>
            <a:prstGeom prst="rect">
              <a:avLst/>
            </a:prstGeom>
            <a:solidFill>
              <a:schemeClr val="accent1"/>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grpSp>
      <p:grpSp>
        <p:nvGrpSpPr>
          <p:cNvPr id="8" name="Группа 68"/>
          <p:cNvGrpSpPr>
            <a:grpSpLocks/>
          </p:cNvGrpSpPr>
          <p:nvPr/>
        </p:nvGrpSpPr>
        <p:grpSpPr bwMode="auto">
          <a:xfrm>
            <a:off x="18034000" y="538163"/>
            <a:ext cx="5808663" cy="1133475"/>
            <a:chOff x="15963608" y="639676"/>
            <a:chExt cx="5809464" cy="1133476"/>
          </a:xfrm>
        </p:grpSpPr>
        <p:pic>
          <p:nvPicPr>
            <p:cNvPr id="20496" name="Рисунок 69"/>
            <p:cNvPicPr>
              <a:picLocks noChangeAspect="1"/>
            </p:cNvPicPr>
            <p:nvPr/>
          </p:nvPicPr>
          <p:blipFill>
            <a:blip r:embed="rId3" cstate="print"/>
            <a:srcRect/>
            <a:stretch>
              <a:fillRect/>
            </a:stretch>
          </p:blipFill>
          <p:spPr bwMode="auto">
            <a:xfrm>
              <a:off x="15963608" y="639677"/>
              <a:ext cx="3771900" cy="1133475"/>
            </a:xfrm>
            <a:prstGeom prst="rect">
              <a:avLst/>
            </a:prstGeom>
            <a:noFill/>
            <a:ln w="57150">
              <a:solidFill>
                <a:srgbClr val="002060"/>
              </a:solidFill>
              <a:miter lim="800000"/>
              <a:headEnd/>
              <a:tailEnd/>
            </a:ln>
          </p:spPr>
        </p:pic>
        <p:pic>
          <p:nvPicPr>
            <p:cNvPr id="20497" name="Рисунок 70"/>
            <p:cNvPicPr>
              <a:picLocks noChangeAspect="1"/>
            </p:cNvPicPr>
            <p:nvPr/>
          </p:nvPicPr>
          <p:blipFill>
            <a:blip r:embed="rId4" cstate="print"/>
            <a:srcRect/>
            <a:stretch>
              <a:fillRect/>
            </a:stretch>
          </p:blipFill>
          <p:spPr bwMode="auto">
            <a:xfrm>
              <a:off x="19735508" y="639676"/>
              <a:ext cx="2037564" cy="1133475"/>
            </a:xfrm>
            <a:prstGeom prst="rect">
              <a:avLst/>
            </a:prstGeom>
            <a:noFill/>
            <a:ln w="57150">
              <a:solidFill>
                <a:srgbClr val="002060"/>
              </a:solidFill>
              <a:miter lim="800000"/>
              <a:headEnd/>
              <a:tailEnd/>
            </a:ln>
          </p:spPr>
        </p:pic>
      </p:grpSp>
      <p:sp>
        <p:nvSpPr>
          <p:cNvPr id="39" name="Скругленный прямоугольник 38">
            <a:extLst>
              <a:ext uri="{FF2B5EF4-FFF2-40B4-BE49-F238E27FC236}"/>
            </a:extLst>
          </p:cNvPr>
          <p:cNvSpPr/>
          <p:nvPr/>
        </p:nvSpPr>
        <p:spPr>
          <a:xfrm>
            <a:off x="644525" y="2574925"/>
            <a:ext cx="11152188" cy="2312988"/>
          </a:xfrm>
          <a:prstGeom prst="roundRect">
            <a:avLst/>
          </a:prstGeom>
          <a:solidFill>
            <a:srgbClr val="F2DC4B"/>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217709" tIns="108855" rIns="217709" bIns="108855" anchor="ctr"/>
          <a:lstStyle/>
          <a:p>
            <a:pPr algn="ctr" eaLnBrk="1" hangingPunct="1">
              <a:buClr>
                <a:srgbClr val="C00000"/>
              </a:buClr>
              <a:defRPr/>
            </a:pPr>
            <a:endParaRPr lang="ru-RU" dirty="0">
              <a:solidFill>
                <a:srgbClr val="F2DC4B"/>
              </a:solidFill>
            </a:endParaRPr>
          </a:p>
        </p:txBody>
      </p:sp>
      <p:sp>
        <p:nvSpPr>
          <p:cNvPr id="41" name="Скругленный прямоугольник 40">
            <a:extLst>
              <a:ext uri="{FF2B5EF4-FFF2-40B4-BE49-F238E27FC236}"/>
            </a:extLst>
          </p:cNvPr>
          <p:cNvSpPr/>
          <p:nvPr/>
        </p:nvSpPr>
        <p:spPr>
          <a:xfrm>
            <a:off x="11923713" y="2627313"/>
            <a:ext cx="11152187" cy="2312987"/>
          </a:xfrm>
          <a:prstGeom prst="roundRect">
            <a:avLst/>
          </a:prstGeom>
          <a:solidFill>
            <a:srgbClr val="F2DC4B"/>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217709" tIns="108855" rIns="217709" bIns="108855" anchor="ctr"/>
          <a:lstStyle/>
          <a:p>
            <a:pPr algn="ctr" eaLnBrk="1" hangingPunct="1">
              <a:buClr>
                <a:srgbClr val="C00000"/>
              </a:buClr>
              <a:defRPr/>
            </a:pPr>
            <a:endParaRPr lang="ru-RU" dirty="0">
              <a:solidFill>
                <a:srgbClr val="F2DC4B"/>
              </a:solidFill>
            </a:endParaRPr>
          </a:p>
        </p:txBody>
      </p:sp>
      <p:sp>
        <p:nvSpPr>
          <p:cNvPr id="20493" name="Прямоугольник 42"/>
          <p:cNvSpPr>
            <a:spLocks noChangeArrowheads="1"/>
          </p:cNvSpPr>
          <p:nvPr/>
        </p:nvSpPr>
        <p:spPr bwMode="auto">
          <a:xfrm>
            <a:off x="644525" y="7237413"/>
            <a:ext cx="3656013" cy="5016500"/>
          </a:xfrm>
          <a:prstGeom prst="rect">
            <a:avLst/>
          </a:prstGeom>
          <a:noFill/>
          <a:ln w="9525">
            <a:noFill/>
            <a:miter lim="800000"/>
            <a:headEnd/>
            <a:tailEnd/>
          </a:ln>
        </p:spPr>
        <p:txBody>
          <a:bodyPr>
            <a:spAutoFit/>
          </a:bodyPr>
          <a:lstStyle/>
          <a:p>
            <a:pPr algn="r" eaLnBrk="1" hangingPunct="1"/>
            <a:r>
              <a:rPr lang="ru-RU" altLang="ru-RU" sz="3200" b="0">
                <a:solidFill>
                  <a:schemeClr val="bg1"/>
                </a:solidFill>
              </a:rPr>
              <a:t>осуществление  адресного сопровождения педагогов </a:t>
            </a:r>
          </a:p>
          <a:p>
            <a:pPr algn="r" eaLnBrk="1" hangingPunct="1"/>
            <a:r>
              <a:rPr lang="ru-RU" altLang="ru-RU" sz="3200" b="0">
                <a:solidFill>
                  <a:schemeClr val="bg1"/>
                </a:solidFill>
              </a:rPr>
              <a:t>в контексте приоритетных задач государственной политики в сфере образования</a:t>
            </a:r>
          </a:p>
        </p:txBody>
      </p:sp>
      <p:sp>
        <p:nvSpPr>
          <p:cNvPr id="20494" name="TextBox 3"/>
          <p:cNvSpPr txBox="1">
            <a:spLocks noChangeArrowheads="1"/>
          </p:cNvSpPr>
          <p:nvPr/>
        </p:nvSpPr>
        <p:spPr bwMode="auto">
          <a:xfrm>
            <a:off x="1670050" y="2574925"/>
            <a:ext cx="8451850" cy="2143125"/>
          </a:xfrm>
          <a:prstGeom prst="rect">
            <a:avLst/>
          </a:prstGeom>
          <a:noFill/>
          <a:ln w="9525">
            <a:noFill/>
            <a:miter lim="800000"/>
            <a:headEnd/>
            <a:tailEnd/>
          </a:ln>
        </p:spPr>
        <p:txBody>
          <a:bodyPr lIns="217709" tIns="108855" rIns="217709" bIns="108855">
            <a:spAutoFit/>
          </a:bodyPr>
          <a:lstStyle/>
          <a:p>
            <a:pPr algn="ctr" eaLnBrk="1" hangingPunct="1"/>
            <a:r>
              <a:rPr lang="ru-RU" altLang="ru-RU" sz="9500">
                <a:solidFill>
                  <a:srgbClr val="002060"/>
                </a:solidFill>
              </a:rPr>
              <a:t>158</a:t>
            </a:r>
          </a:p>
          <a:p>
            <a:pPr algn="ctr" eaLnBrk="1" hangingPunct="1"/>
            <a:r>
              <a:rPr lang="ru-RU" altLang="ru-RU">
                <a:solidFill>
                  <a:srgbClr val="002060"/>
                </a:solidFill>
              </a:rPr>
              <a:t>тьюторов</a:t>
            </a:r>
          </a:p>
        </p:txBody>
      </p:sp>
      <p:sp>
        <p:nvSpPr>
          <p:cNvPr id="20495" name="TextBox 19"/>
          <p:cNvSpPr txBox="1">
            <a:spLocks noChangeArrowheads="1"/>
          </p:cNvSpPr>
          <p:nvPr/>
        </p:nvSpPr>
        <p:spPr bwMode="auto">
          <a:xfrm>
            <a:off x="13284200" y="2644775"/>
            <a:ext cx="8451850" cy="2143125"/>
          </a:xfrm>
          <a:prstGeom prst="rect">
            <a:avLst/>
          </a:prstGeom>
          <a:noFill/>
          <a:ln w="9525">
            <a:noFill/>
            <a:miter lim="800000"/>
            <a:headEnd/>
            <a:tailEnd/>
          </a:ln>
        </p:spPr>
        <p:txBody>
          <a:bodyPr lIns="217709" tIns="108855" rIns="217709" bIns="108855">
            <a:spAutoFit/>
          </a:bodyPr>
          <a:lstStyle/>
          <a:p>
            <a:pPr algn="ctr" eaLnBrk="1" hangingPunct="1"/>
            <a:r>
              <a:rPr lang="ru-RU" altLang="ru-RU" sz="9500">
                <a:solidFill>
                  <a:srgbClr val="002060"/>
                </a:solidFill>
              </a:rPr>
              <a:t>45</a:t>
            </a:r>
          </a:p>
          <a:p>
            <a:pPr algn="ctr" eaLnBrk="1" hangingPunct="1"/>
            <a:r>
              <a:rPr lang="ru-RU" altLang="ru-RU">
                <a:solidFill>
                  <a:srgbClr val="002060"/>
                </a:solidFill>
              </a:rPr>
              <a:t>районов</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Прямоугольник 36">
            <a:extLst>
              <a:ext uri="{FF2B5EF4-FFF2-40B4-BE49-F238E27FC236}"/>
            </a:extLst>
          </p:cNvPr>
          <p:cNvSpPr/>
          <p:nvPr/>
        </p:nvSpPr>
        <p:spPr>
          <a:xfrm>
            <a:off x="1293813" y="1104900"/>
            <a:ext cx="2530475" cy="922338"/>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eaLnBrk="1" fontAlgn="auto">
              <a:spcBef>
                <a:spcPts val="0"/>
              </a:spcBef>
              <a:spcAft>
                <a:spcPts val="0"/>
              </a:spcAft>
              <a:defRPr/>
            </a:pPr>
            <a:endParaRPr lang="ru-RU" sz="6000" b="0" kern="0" dirty="0">
              <a:solidFill>
                <a:srgbClr val="FFFFFF"/>
              </a:solidFill>
              <a:sym typeface="Helvetica Neue Medium"/>
            </a:endParaRPr>
          </a:p>
        </p:txBody>
      </p:sp>
      <p:sp>
        <p:nvSpPr>
          <p:cNvPr id="1028" name="Slide Number"/>
          <p:cNvSpPr>
            <a:spLocks noGrp="1"/>
          </p:cNvSpPr>
          <p:nvPr>
            <p:ph type="sldNum" sz="quarter" idx="10"/>
          </p:nvPr>
        </p:nvSpPr>
        <p:spPr>
          <a:xfrm>
            <a:off x="22445663" y="12009438"/>
            <a:ext cx="571500" cy="298450"/>
          </a:xfrm>
          <a:noFill/>
        </p:spPr>
        <p:txBody>
          <a:bodyPr/>
          <a:lstStyle/>
          <a:p>
            <a:fld id="{42145AA2-E66F-4DD4-8507-864A8268550A}" type="slidenum">
              <a:rPr lang="ru-RU" altLang="ru-RU" smtClean="0"/>
              <a:pPr/>
              <a:t>42</a:t>
            </a:fld>
            <a:endParaRPr lang="ru-RU" altLang="ru-RU" smtClean="0"/>
          </a:p>
        </p:txBody>
      </p:sp>
      <p:grpSp>
        <p:nvGrpSpPr>
          <p:cNvPr id="2" name="Group 6"/>
          <p:cNvGrpSpPr>
            <a:grpSpLocks/>
          </p:cNvGrpSpPr>
          <p:nvPr/>
        </p:nvGrpSpPr>
        <p:grpSpPr bwMode="auto">
          <a:xfrm>
            <a:off x="1033463" y="561975"/>
            <a:ext cx="20512087" cy="1681163"/>
            <a:chOff x="749175" y="2873618"/>
            <a:chExt cx="10298644" cy="3174513"/>
          </a:xfrm>
        </p:grpSpPr>
        <p:sp>
          <p:nvSpPr>
            <p:cNvPr id="1036" name="Placeholder Demo Text"/>
            <p:cNvSpPr txBox="1">
              <a:spLocks noChangeArrowheads="1"/>
            </p:cNvSpPr>
            <p:nvPr/>
          </p:nvSpPr>
          <p:spPr bwMode="auto">
            <a:xfrm>
              <a:off x="749175" y="3674622"/>
              <a:ext cx="10298644" cy="2373509"/>
            </a:xfrm>
            <a:prstGeom prst="rect">
              <a:avLst/>
            </a:prstGeom>
            <a:noFill/>
            <a:ln w="12700">
              <a:noFill/>
              <a:miter lim="400000"/>
              <a:headEnd/>
              <a:tailEnd/>
            </a:ln>
          </p:spPr>
          <p:txBody>
            <a:bodyPr lIns="50800" tIns="50800" rIns="50800" bIns="50800">
              <a:spAutoFit/>
            </a:bodyPr>
            <a:lstStyle/>
            <a:p>
              <a:pPr eaLnBrk="1"/>
              <a:r>
                <a:rPr lang="ru-RU" altLang="ru-RU" sz="7500">
                  <a:solidFill>
                    <a:schemeClr val="tx1"/>
                  </a:solidFill>
                  <a:latin typeface="Montserrat Bold"/>
                  <a:ea typeface="Montserrat Bold"/>
                  <a:cs typeface="Montserrat Bold"/>
                  <a:sym typeface="Montserrat Bold"/>
                </a:rPr>
                <a:t>ПУЛ ТЬЮТОРОВ </a:t>
              </a:r>
            </a:p>
          </p:txBody>
        </p:sp>
        <p:grpSp>
          <p:nvGrpSpPr>
            <p:cNvPr id="3" name="Group"/>
            <p:cNvGrpSpPr>
              <a:grpSpLocks/>
            </p:cNvGrpSpPr>
            <p:nvPr/>
          </p:nvGrpSpPr>
          <p:grpSpPr bwMode="auto">
            <a:xfrm>
              <a:off x="1074467" y="2873618"/>
              <a:ext cx="4807776" cy="337335"/>
              <a:chOff x="-1414733" y="-43851"/>
              <a:chExt cx="4807775" cy="337334"/>
            </a:xfrm>
          </p:grpSpPr>
          <p:sp>
            <p:nvSpPr>
              <p:cNvPr id="713" name="Rectangle">
                <a:extLst>
                  <a:ext uri="{FF2B5EF4-FFF2-40B4-BE49-F238E27FC236}"/>
                </a:extLst>
              </p:cNvPr>
              <p:cNvSpPr/>
              <p:nvPr/>
            </p:nvSpPr>
            <p:spPr>
              <a:xfrm>
                <a:off x="-1414830" y="106031"/>
                <a:ext cx="3322888" cy="143887"/>
              </a:xfrm>
              <a:prstGeom prst="rect">
                <a:avLst/>
              </a:prstGeom>
              <a:solidFill>
                <a:srgbClr val="002060"/>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002060"/>
                  </a:solidFill>
                  <a:latin typeface="Arial Black" panose="020B0604020202020204" pitchFamily="34" charset="0"/>
                  <a:ea typeface="+mn-ea"/>
                  <a:cs typeface="Arial Black" panose="020B0604020202020204" pitchFamily="34" charset="0"/>
                  <a:sym typeface="Helvetica Neue Medium"/>
                </a:endParaRPr>
              </a:p>
            </p:txBody>
          </p:sp>
          <p:sp>
            <p:nvSpPr>
              <p:cNvPr id="714" name="Subtitle Text">
                <a:extLst>
                  <a:ext uri="{FF2B5EF4-FFF2-40B4-BE49-F238E27FC236}"/>
                </a:extLst>
              </p:cNvPr>
              <p:cNvSpPr/>
              <p:nvPr/>
            </p:nvSpPr>
            <p:spPr>
              <a:xfrm>
                <a:off x="51736" y="-43851"/>
                <a:ext cx="3341220" cy="33873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a:extLst>
            </p:spPr>
            <p:txBody>
              <a:bodyPr lIns="50800" tIns="50800" rIns="50800" bIns="50800">
                <a:spAutoFit/>
              </a:bodyPr>
              <a:lstStyle>
                <a:lvl1pPr algn="l" defTabSz="457200">
                  <a:lnSpc>
                    <a:spcPct val="120000"/>
                  </a:lnSpc>
                  <a:defRPr sz="1400" cap="all" spc="1120">
                    <a:solidFill>
                      <a:srgbClr val="242423"/>
                    </a:solidFill>
                    <a:latin typeface="Arial"/>
                    <a:ea typeface="Arial"/>
                    <a:cs typeface="Arial"/>
                    <a:sym typeface="Arial"/>
                  </a:defRPr>
                </a:lvl1pPr>
              </a:lstStyle>
              <a:p>
                <a:pPr eaLnBrk="1" fontAlgn="auto">
                  <a:spcBef>
                    <a:spcPts val="0"/>
                  </a:spcBef>
                  <a:spcAft>
                    <a:spcPts val="0"/>
                  </a:spcAft>
                  <a:defRPr/>
                </a:pPr>
                <a:endParaRPr kern="0" dirty="0">
                  <a:solidFill>
                    <a:schemeClr val="tx1"/>
                  </a:solidFill>
                </a:endParaRPr>
              </a:p>
            </p:txBody>
          </p:sp>
        </p:grpSp>
      </p:grpSp>
      <p:grpSp>
        <p:nvGrpSpPr>
          <p:cNvPr id="4" name="Группа 33"/>
          <p:cNvGrpSpPr>
            <a:grpSpLocks/>
          </p:cNvGrpSpPr>
          <p:nvPr/>
        </p:nvGrpSpPr>
        <p:grpSpPr bwMode="auto">
          <a:xfrm>
            <a:off x="17789525" y="419100"/>
            <a:ext cx="6053138" cy="1133475"/>
            <a:chOff x="15963608" y="639676"/>
            <a:chExt cx="5809464" cy="1133476"/>
          </a:xfrm>
        </p:grpSpPr>
        <p:pic>
          <p:nvPicPr>
            <p:cNvPr id="1034" name="Рисунок 34"/>
            <p:cNvPicPr>
              <a:picLocks noChangeAspect="1"/>
            </p:cNvPicPr>
            <p:nvPr/>
          </p:nvPicPr>
          <p:blipFill>
            <a:blip r:embed="rId3" cstate="print"/>
            <a:srcRect/>
            <a:stretch>
              <a:fillRect/>
            </a:stretch>
          </p:blipFill>
          <p:spPr bwMode="auto">
            <a:xfrm>
              <a:off x="15963608" y="639677"/>
              <a:ext cx="3771900" cy="1133475"/>
            </a:xfrm>
            <a:prstGeom prst="rect">
              <a:avLst/>
            </a:prstGeom>
            <a:noFill/>
            <a:ln w="57150">
              <a:solidFill>
                <a:srgbClr val="002060"/>
              </a:solidFill>
              <a:miter lim="800000"/>
              <a:headEnd/>
              <a:tailEnd/>
            </a:ln>
          </p:spPr>
        </p:pic>
        <p:pic>
          <p:nvPicPr>
            <p:cNvPr id="1035" name="Рисунок 35"/>
            <p:cNvPicPr>
              <a:picLocks noChangeAspect="1"/>
            </p:cNvPicPr>
            <p:nvPr/>
          </p:nvPicPr>
          <p:blipFill>
            <a:blip r:embed="rId4" cstate="print"/>
            <a:srcRect/>
            <a:stretch>
              <a:fillRect/>
            </a:stretch>
          </p:blipFill>
          <p:spPr bwMode="auto">
            <a:xfrm>
              <a:off x="19735508" y="639676"/>
              <a:ext cx="2037564" cy="1133475"/>
            </a:xfrm>
            <a:prstGeom prst="rect">
              <a:avLst/>
            </a:prstGeom>
            <a:noFill/>
            <a:ln w="57150">
              <a:solidFill>
                <a:srgbClr val="002060"/>
              </a:solidFill>
              <a:miter lim="800000"/>
              <a:headEnd/>
              <a:tailEnd/>
            </a:ln>
          </p:spPr>
        </p:pic>
      </p:grpSp>
      <p:sp>
        <p:nvSpPr>
          <p:cNvPr id="1031" name="Rounded Rectangle"/>
          <p:cNvSpPr>
            <a:spLocks noChangeArrowheads="1"/>
          </p:cNvSpPr>
          <p:nvPr/>
        </p:nvSpPr>
        <p:spPr bwMode="auto">
          <a:xfrm>
            <a:off x="1033463" y="10160000"/>
            <a:ext cx="4341812" cy="2678113"/>
          </a:xfrm>
          <a:prstGeom prst="roundRect">
            <a:avLst>
              <a:gd name="adj" fmla="val 30241"/>
            </a:avLst>
          </a:prstGeom>
          <a:solidFill>
            <a:schemeClr val="accent1"/>
          </a:solidFill>
          <a:ln w="12700">
            <a:noFill/>
            <a:miter lim="400000"/>
            <a:headEnd/>
            <a:tailEnd/>
          </a:ln>
        </p:spPr>
        <p:txBody>
          <a:bodyPr lIns="0" tIns="0" rIns="0" bIns="0" anchor="ctr"/>
          <a:lstStyle/>
          <a:p>
            <a:pPr algn="ctr" eaLnBrk="1" hangingPunct="1"/>
            <a:r>
              <a:rPr lang="ru-RU" altLang="ru-RU" sz="11900">
                <a:solidFill>
                  <a:srgbClr val="002060"/>
                </a:solidFill>
                <a:latin typeface="Tahoma" pitchFamily="34" charset="0"/>
                <a:cs typeface="Tahoma" pitchFamily="34" charset="0"/>
              </a:rPr>
              <a:t>158</a:t>
            </a:r>
          </a:p>
          <a:p>
            <a:pPr algn="ctr" eaLnBrk="1" hangingPunct="1"/>
            <a:r>
              <a:rPr lang="ru-RU" altLang="ru-RU" sz="3200">
                <a:solidFill>
                  <a:schemeClr val="tx1"/>
                </a:solidFill>
                <a:latin typeface="Tahoma" pitchFamily="34" charset="0"/>
                <a:cs typeface="Tahoma" pitchFamily="34" charset="0"/>
              </a:rPr>
              <a:t>тьюторов</a:t>
            </a:r>
            <a:endParaRPr lang="ru-RU" altLang="ru-RU" sz="3200" b="0">
              <a:solidFill>
                <a:srgbClr val="FFFFFF"/>
              </a:solidFill>
              <a:latin typeface="Arial Black" pitchFamily="34" charset="0"/>
              <a:ea typeface="Helvetica Neue Medium"/>
              <a:cs typeface="Arial Black" pitchFamily="34" charset="0"/>
              <a:sym typeface="Helvetica Neue Medium"/>
            </a:endParaRPr>
          </a:p>
        </p:txBody>
      </p:sp>
      <p:sp>
        <p:nvSpPr>
          <p:cNvPr id="1032" name="Rounded Rectangle"/>
          <p:cNvSpPr>
            <a:spLocks noChangeArrowheads="1"/>
          </p:cNvSpPr>
          <p:nvPr/>
        </p:nvSpPr>
        <p:spPr bwMode="auto">
          <a:xfrm>
            <a:off x="15617825" y="10160000"/>
            <a:ext cx="4341813" cy="2678113"/>
          </a:xfrm>
          <a:prstGeom prst="roundRect">
            <a:avLst>
              <a:gd name="adj" fmla="val 30241"/>
            </a:avLst>
          </a:prstGeom>
          <a:solidFill>
            <a:schemeClr val="accent1"/>
          </a:solidFill>
          <a:ln w="12700">
            <a:noFill/>
            <a:miter lim="400000"/>
            <a:headEnd/>
            <a:tailEnd/>
          </a:ln>
        </p:spPr>
        <p:txBody>
          <a:bodyPr lIns="0" tIns="0" rIns="0" bIns="0" anchor="ctr"/>
          <a:lstStyle/>
          <a:p>
            <a:pPr algn="ctr" eaLnBrk="1" hangingPunct="1"/>
            <a:r>
              <a:rPr lang="ru-RU" altLang="ru-RU" sz="11900">
                <a:solidFill>
                  <a:srgbClr val="002060"/>
                </a:solidFill>
                <a:latin typeface="Tahoma" pitchFamily="34" charset="0"/>
                <a:cs typeface="Tahoma" pitchFamily="34" charset="0"/>
              </a:rPr>
              <a:t>45</a:t>
            </a:r>
          </a:p>
          <a:p>
            <a:pPr algn="ctr" eaLnBrk="1" hangingPunct="1"/>
            <a:r>
              <a:rPr lang="ru-RU" altLang="ru-RU" sz="3200">
                <a:solidFill>
                  <a:schemeClr val="tx1"/>
                </a:solidFill>
                <a:latin typeface="Tahoma" pitchFamily="34" charset="0"/>
                <a:cs typeface="Tahoma" pitchFamily="34" charset="0"/>
              </a:rPr>
              <a:t>районов</a:t>
            </a:r>
          </a:p>
        </p:txBody>
      </p:sp>
      <p:pic>
        <p:nvPicPr>
          <p:cNvPr id="1033" name="Рисунок 40" descr="lime-list-is-empty.png"/>
          <p:cNvPicPr>
            <a:picLocks noChangeAspect="1"/>
          </p:cNvPicPr>
          <p:nvPr/>
        </p:nvPicPr>
        <p:blipFill>
          <a:blip r:embed="rId5" cstate="print"/>
          <a:srcRect/>
          <a:stretch>
            <a:fillRect/>
          </a:stretch>
        </p:blipFill>
        <p:spPr bwMode="auto">
          <a:xfrm>
            <a:off x="6307138" y="10015538"/>
            <a:ext cx="8377237" cy="3700462"/>
          </a:xfrm>
          <a:prstGeom prst="rect">
            <a:avLst/>
          </a:prstGeom>
          <a:noFill/>
          <a:ln w="9525">
            <a:noFill/>
            <a:miter lim="800000"/>
            <a:headEnd/>
            <a:tailEnd/>
          </a:ln>
        </p:spPr>
      </p:pic>
      <p:graphicFrame>
        <p:nvGraphicFramePr>
          <p:cNvPr id="1026" name="Диаграмма 41"/>
          <p:cNvGraphicFramePr>
            <a:graphicFrameLocks/>
          </p:cNvGraphicFramePr>
          <p:nvPr/>
        </p:nvGraphicFramePr>
        <p:xfrm>
          <a:off x="-50800" y="2419350"/>
          <a:ext cx="24485600" cy="8234363"/>
        </p:xfrm>
        <a:graphic>
          <a:graphicData uri="http://schemas.openxmlformats.org/presentationml/2006/ole">
            <mc:AlternateContent xmlns:mc="http://schemas.openxmlformats.org/markup-compatibility/2006">
              <mc:Choice xmlns:v="urn:schemas-microsoft-com:vml" Requires="v">
                <p:oleObj spid="_x0000_s1027" r:id="rId7" imgW="24483658" imgH="8236410" progId="">
                  <p:embed/>
                </p:oleObj>
              </mc:Choice>
              <mc:Fallback>
                <p:oleObj r:id="rId7" imgW="24483658" imgH="8236410" progId="">
                  <p:embed/>
                  <p:pic>
                    <p:nvPicPr>
                      <p:cNvPr id="0" name="Диаграмма 4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00" y="2419350"/>
                        <a:ext cx="24485600" cy="8234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cNvSpPr>
            <a:spLocks noGrp="1"/>
          </p:cNvSpPr>
          <p:nvPr>
            <p:ph type="sldNum" sz="quarter" idx="10"/>
          </p:nvPr>
        </p:nvSpPr>
        <p:spPr>
          <a:noFill/>
        </p:spPr>
        <p:txBody>
          <a:bodyPr/>
          <a:lstStyle/>
          <a:p>
            <a:fld id="{741184D9-E6FD-4CDD-8E51-D7E48963F6C6}" type="slidenum">
              <a:rPr lang="ru-RU" altLang="ru-RU" smtClean="0"/>
              <a:pPr/>
              <a:t>43</a:t>
            </a:fld>
            <a:endParaRPr lang="ru-RU" altLang="ru-RU" smtClean="0"/>
          </a:p>
        </p:txBody>
      </p:sp>
      <p:sp>
        <p:nvSpPr>
          <p:cNvPr id="12" name="Прямоугольник 11">
            <a:extLst>
              <a:ext uri="{FF2B5EF4-FFF2-40B4-BE49-F238E27FC236}"/>
            </a:extLst>
          </p:cNvPr>
          <p:cNvSpPr/>
          <p:nvPr/>
        </p:nvSpPr>
        <p:spPr>
          <a:xfrm>
            <a:off x="1387475" y="1225550"/>
            <a:ext cx="2297113" cy="830263"/>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eaLnBrk="1" fontAlgn="auto">
              <a:spcBef>
                <a:spcPts val="0"/>
              </a:spcBef>
              <a:spcAft>
                <a:spcPts val="0"/>
              </a:spcAft>
              <a:defRPr/>
            </a:pPr>
            <a:endParaRPr lang="ru-RU" sz="5400" b="0" kern="0" dirty="0">
              <a:solidFill>
                <a:srgbClr val="FFFFFF"/>
              </a:solidFill>
              <a:sym typeface="Helvetica Neue Medium"/>
            </a:endParaRPr>
          </a:p>
        </p:txBody>
      </p:sp>
      <p:grpSp>
        <p:nvGrpSpPr>
          <p:cNvPr id="2" name="Group 1"/>
          <p:cNvGrpSpPr>
            <a:grpSpLocks/>
          </p:cNvGrpSpPr>
          <p:nvPr/>
        </p:nvGrpSpPr>
        <p:grpSpPr bwMode="auto">
          <a:xfrm>
            <a:off x="1025525" y="1630363"/>
            <a:ext cx="21858288" cy="1555750"/>
            <a:chOff x="2827866" y="3611670"/>
            <a:chExt cx="21857525" cy="1554358"/>
          </a:xfrm>
        </p:grpSpPr>
        <p:sp>
          <p:nvSpPr>
            <p:cNvPr id="21513" name="Placeholder Demo Text"/>
            <p:cNvSpPr txBox="1">
              <a:spLocks noChangeArrowheads="1"/>
            </p:cNvSpPr>
            <p:nvPr/>
          </p:nvSpPr>
          <p:spPr bwMode="auto">
            <a:xfrm>
              <a:off x="2827866" y="3956049"/>
              <a:ext cx="21857525" cy="1209979"/>
            </a:xfrm>
            <a:prstGeom prst="rect">
              <a:avLst/>
            </a:prstGeom>
            <a:noFill/>
            <a:ln w="12700">
              <a:noFill/>
              <a:miter lim="400000"/>
              <a:headEnd/>
              <a:tailEnd/>
            </a:ln>
          </p:spPr>
          <p:txBody>
            <a:bodyPr wrap="none" lIns="50800" tIns="50800" rIns="50800" bIns="50800">
              <a:spAutoFit/>
            </a:bodyPr>
            <a:lstStyle/>
            <a:p>
              <a:pPr eaLnBrk="1"/>
              <a:r>
                <a:rPr lang="ru-RU" altLang="ru-RU" sz="7200">
                  <a:solidFill>
                    <a:schemeClr val="tx1"/>
                  </a:solidFill>
                  <a:latin typeface="Montserrat Bold"/>
                  <a:ea typeface="Montserrat Bold"/>
                  <a:cs typeface="Montserrat Bold"/>
                  <a:sym typeface="Montserrat Bold"/>
                </a:rPr>
                <a:t>РАСПРЕДЕЛЕНИЕ ТЬЮТОРОВ ПО РАЙОНАМ </a:t>
              </a:r>
            </a:p>
          </p:txBody>
        </p:sp>
        <p:sp>
          <p:nvSpPr>
            <p:cNvPr id="10" name="Rectangle">
              <a:extLst>
                <a:ext uri="{FF2B5EF4-FFF2-40B4-BE49-F238E27FC236}"/>
              </a:extLst>
            </p:cNvPr>
            <p:cNvSpPr/>
            <p:nvPr/>
          </p:nvSpPr>
          <p:spPr>
            <a:xfrm>
              <a:off x="2921526" y="3611670"/>
              <a:ext cx="3322521" cy="144333"/>
            </a:xfrm>
            <a:prstGeom prst="rect">
              <a:avLst/>
            </a:prstGeom>
            <a:solidFill>
              <a:srgbClr val="002060"/>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9600" b="0" kern="0" dirty="0">
                <a:solidFill>
                  <a:srgbClr val="002060"/>
                </a:solidFill>
                <a:latin typeface="Arial Black" panose="020B0604020202020204" pitchFamily="34" charset="0"/>
                <a:ea typeface="+mn-ea"/>
                <a:cs typeface="Arial Black" panose="020B0604020202020204" pitchFamily="34" charset="0"/>
                <a:sym typeface="Helvetica Neue Medium"/>
              </a:endParaRPr>
            </a:p>
          </p:txBody>
        </p:sp>
      </p:grpSp>
      <p:grpSp>
        <p:nvGrpSpPr>
          <p:cNvPr id="3" name="Группа 12"/>
          <p:cNvGrpSpPr>
            <a:grpSpLocks/>
          </p:cNvGrpSpPr>
          <p:nvPr/>
        </p:nvGrpSpPr>
        <p:grpSpPr bwMode="auto">
          <a:xfrm>
            <a:off x="17637125" y="584200"/>
            <a:ext cx="5810250" cy="1133475"/>
            <a:chOff x="15963608" y="639676"/>
            <a:chExt cx="5809464" cy="1133476"/>
          </a:xfrm>
        </p:grpSpPr>
        <p:pic>
          <p:nvPicPr>
            <p:cNvPr id="21511" name="Рисунок 13"/>
            <p:cNvPicPr>
              <a:picLocks noChangeAspect="1"/>
            </p:cNvPicPr>
            <p:nvPr/>
          </p:nvPicPr>
          <p:blipFill>
            <a:blip r:embed="rId2" cstate="print"/>
            <a:srcRect/>
            <a:stretch>
              <a:fillRect/>
            </a:stretch>
          </p:blipFill>
          <p:spPr bwMode="auto">
            <a:xfrm>
              <a:off x="15963608" y="639677"/>
              <a:ext cx="3771900" cy="1133475"/>
            </a:xfrm>
            <a:prstGeom prst="rect">
              <a:avLst/>
            </a:prstGeom>
            <a:noFill/>
            <a:ln w="57150">
              <a:solidFill>
                <a:srgbClr val="002060"/>
              </a:solidFill>
              <a:miter lim="800000"/>
              <a:headEnd/>
              <a:tailEnd/>
            </a:ln>
          </p:spPr>
        </p:pic>
        <p:pic>
          <p:nvPicPr>
            <p:cNvPr id="21512" name="Рисунок 14"/>
            <p:cNvPicPr>
              <a:picLocks noChangeAspect="1"/>
            </p:cNvPicPr>
            <p:nvPr/>
          </p:nvPicPr>
          <p:blipFill>
            <a:blip r:embed="rId3" cstate="print"/>
            <a:srcRect/>
            <a:stretch>
              <a:fillRect/>
            </a:stretch>
          </p:blipFill>
          <p:spPr bwMode="auto">
            <a:xfrm>
              <a:off x="19735508" y="639676"/>
              <a:ext cx="2037564" cy="1133475"/>
            </a:xfrm>
            <a:prstGeom prst="rect">
              <a:avLst/>
            </a:prstGeom>
            <a:noFill/>
            <a:ln w="57150">
              <a:solidFill>
                <a:srgbClr val="002060"/>
              </a:solidFill>
              <a:miter lim="800000"/>
              <a:headEnd/>
              <a:tailEnd/>
            </a:ln>
          </p:spPr>
        </p:pic>
      </p:grpSp>
      <p:pic>
        <p:nvPicPr>
          <p:cNvPr id="21510" name="Picture 10"/>
          <p:cNvPicPr>
            <a:picLocks noChangeAspect="1" noChangeArrowheads="1"/>
          </p:cNvPicPr>
          <p:nvPr/>
        </p:nvPicPr>
        <p:blipFill>
          <a:blip r:embed="rId4" cstate="print"/>
          <a:srcRect l="32072" t="40173" r="8150" b="17566"/>
          <a:stretch>
            <a:fillRect/>
          </a:stretch>
        </p:blipFill>
        <p:spPr bwMode="auto">
          <a:xfrm>
            <a:off x="1914525" y="3443288"/>
            <a:ext cx="18949988" cy="806450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cNvSpPr>
            <a:spLocks noGrp="1"/>
          </p:cNvSpPr>
          <p:nvPr>
            <p:ph type="sldNum" sz="quarter" idx="10"/>
          </p:nvPr>
        </p:nvSpPr>
        <p:spPr>
          <a:noFill/>
        </p:spPr>
        <p:txBody>
          <a:bodyPr/>
          <a:lstStyle/>
          <a:p>
            <a:fld id="{187A8FD7-E224-44EB-90E5-31B3D4A59A70}" type="slidenum">
              <a:rPr lang="ru-RU" altLang="ru-RU" smtClean="0"/>
              <a:pPr/>
              <a:t>44</a:t>
            </a:fld>
            <a:endParaRPr lang="ru-RU" altLang="ru-RU" smtClean="0"/>
          </a:p>
        </p:txBody>
      </p:sp>
      <p:sp>
        <p:nvSpPr>
          <p:cNvPr id="12" name="Прямоугольник 11">
            <a:extLst>
              <a:ext uri="{FF2B5EF4-FFF2-40B4-BE49-F238E27FC236}"/>
            </a:extLst>
          </p:cNvPr>
          <p:cNvSpPr/>
          <p:nvPr/>
        </p:nvSpPr>
        <p:spPr>
          <a:xfrm>
            <a:off x="1387475" y="1225550"/>
            <a:ext cx="2297113" cy="830263"/>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eaLnBrk="1" fontAlgn="auto">
              <a:spcBef>
                <a:spcPts val="0"/>
              </a:spcBef>
              <a:spcAft>
                <a:spcPts val="0"/>
              </a:spcAft>
              <a:defRPr/>
            </a:pPr>
            <a:endParaRPr lang="ru-RU" sz="5400" b="0" kern="0" dirty="0">
              <a:solidFill>
                <a:srgbClr val="FFFFFF"/>
              </a:solidFill>
              <a:sym typeface="Helvetica Neue Medium"/>
            </a:endParaRPr>
          </a:p>
        </p:txBody>
      </p:sp>
      <p:grpSp>
        <p:nvGrpSpPr>
          <p:cNvPr id="2" name="Group 1"/>
          <p:cNvGrpSpPr>
            <a:grpSpLocks/>
          </p:cNvGrpSpPr>
          <p:nvPr/>
        </p:nvGrpSpPr>
        <p:grpSpPr bwMode="auto">
          <a:xfrm>
            <a:off x="931863" y="963613"/>
            <a:ext cx="18319750" cy="2663825"/>
            <a:chOff x="2827866" y="3611670"/>
            <a:chExt cx="18318257" cy="2661796"/>
          </a:xfrm>
        </p:grpSpPr>
        <p:sp>
          <p:nvSpPr>
            <p:cNvPr id="22537" name="Placeholder Demo Text"/>
            <p:cNvSpPr txBox="1">
              <a:spLocks noChangeArrowheads="1"/>
            </p:cNvSpPr>
            <p:nvPr/>
          </p:nvSpPr>
          <p:spPr bwMode="auto">
            <a:xfrm>
              <a:off x="2827866" y="3956049"/>
              <a:ext cx="18318257" cy="2317417"/>
            </a:xfrm>
            <a:prstGeom prst="rect">
              <a:avLst/>
            </a:prstGeom>
            <a:noFill/>
            <a:ln w="12700">
              <a:noFill/>
              <a:miter lim="400000"/>
              <a:headEnd/>
              <a:tailEnd/>
            </a:ln>
          </p:spPr>
          <p:txBody>
            <a:bodyPr wrap="none" lIns="50800" tIns="50800" rIns="50800" bIns="50800">
              <a:spAutoFit/>
            </a:bodyPr>
            <a:lstStyle/>
            <a:p>
              <a:pPr eaLnBrk="1"/>
              <a:r>
                <a:rPr lang="ru-RU" altLang="ru-RU" sz="7200">
                  <a:solidFill>
                    <a:schemeClr val="tx1"/>
                  </a:solidFill>
                  <a:latin typeface="Montserrat Bold"/>
                  <a:ea typeface="Montserrat Bold"/>
                  <a:cs typeface="Montserrat Bold"/>
                  <a:sym typeface="Montserrat Bold"/>
                </a:rPr>
                <a:t>ВХОДНАЯ ДИАГНОСТИКА </a:t>
              </a:r>
            </a:p>
            <a:p>
              <a:pPr eaLnBrk="1"/>
              <a:r>
                <a:rPr lang="ru-RU" altLang="ru-RU" sz="7200">
                  <a:solidFill>
                    <a:schemeClr val="tx1"/>
                  </a:solidFill>
                  <a:latin typeface="Montserrat Bold"/>
                  <a:ea typeface="Montserrat Bold"/>
                  <a:cs typeface="Montserrat Bold"/>
                  <a:sym typeface="Montserrat Bold"/>
                </a:rPr>
                <a:t>«ШКОЛА СОВРЕМЕННОГО УЧИТЕЛЯ»</a:t>
              </a:r>
            </a:p>
          </p:txBody>
        </p:sp>
        <p:sp>
          <p:nvSpPr>
            <p:cNvPr id="10" name="Rectangle">
              <a:extLst>
                <a:ext uri="{FF2B5EF4-FFF2-40B4-BE49-F238E27FC236}"/>
              </a:extLst>
            </p:cNvPr>
            <p:cNvSpPr/>
            <p:nvPr/>
          </p:nvSpPr>
          <p:spPr>
            <a:xfrm>
              <a:off x="2921520" y="3611670"/>
              <a:ext cx="3322367" cy="144352"/>
            </a:xfrm>
            <a:prstGeom prst="rect">
              <a:avLst/>
            </a:prstGeom>
            <a:solidFill>
              <a:srgbClr val="002060"/>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9600" b="0" kern="0" dirty="0">
                <a:solidFill>
                  <a:srgbClr val="002060"/>
                </a:solidFill>
                <a:latin typeface="Arial Black" panose="020B0604020202020204" pitchFamily="34" charset="0"/>
                <a:ea typeface="+mn-ea"/>
                <a:cs typeface="Arial Black" panose="020B0604020202020204" pitchFamily="34" charset="0"/>
                <a:sym typeface="Helvetica Neue Medium"/>
              </a:endParaRPr>
            </a:p>
          </p:txBody>
        </p:sp>
      </p:grpSp>
      <p:grpSp>
        <p:nvGrpSpPr>
          <p:cNvPr id="3" name="Группа 12"/>
          <p:cNvGrpSpPr>
            <a:grpSpLocks/>
          </p:cNvGrpSpPr>
          <p:nvPr/>
        </p:nvGrpSpPr>
        <p:grpSpPr bwMode="auto">
          <a:xfrm>
            <a:off x="17637125" y="584200"/>
            <a:ext cx="5810250" cy="1133475"/>
            <a:chOff x="15963608" y="639676"/>
            <a:chExt cx="5809464" cy="1133476"/>
          </a:xfrm>
        </p:grpSpPr>
        <p:pic>
          <p:nvPicPr>
            <p:cNvPr id="22535" name="Рисунок 13"/>
            <p:cNvPicPr>
              <a:picLocks noChangeAspect="1"/>
            </p:cNvPicPr>
            <p:nvPr/>
          </p:nvPicPr>
          <p:blipFill>
            <a:blip r:embed="rId2" cstate="print"/>
            <a:srcRect/>
            <a:stretch>
              <a:fillRect/>
            </a:stretch>
          </p:blipFill>
          <p:spPr bwMode="auto">
            <a:xfrm>
              <a:off x="15963608" y="639677"/>
              <a:ext cx="3771900" cy="1133475"/>
            </a:xfrm>
            <a:prstGeom prst="rect">
              <a:avLst/>
            </a:prstGeom>
            <a:noFill/>
            <a:ln w="57150">
              <a:solidFill>
                <a:srgbClr val="002060"/>
              </a:solidFill>
              <a:miter lim="800000"/>
              <a:headEnd/>
              <a:tailEnd/>
            </a:ln>
          </p:spPr>
        </p:pic>
        <p:pic>
          <p:nvPicPr>
            <p:cNvPr id="22536" name="Рисунок 14"/>
            <p:cNvPicPr>
              <a:picLocks noChangeAspect="1"/>
            </p:cNvPicPr>
            <p:nvPr/>
          </p:nvPicPr>
          <p:blipFill>
            <a:blip r:embed="rId3" cstate="print"/>
            <a:srcRect/>
            <a:stretch>
              <a:fillRect/>
            </a:stretch>
          </p:blipFill>
          <p:spPr bwMode="auto">
            <a:xfrm>
              <a:off x="19735508" y="639676"/>
              <a:ext cx="2037564" cy="1133475"/>
            </a:xfrm>
            <a:prstGeom prst="rect">
              <a:avLst/>
            </a:prstGeom>
            <a:noFill/>
            <a:ln w="57150">
              <a:solidFill>
                <a:srgbClr val="002060"/>
              </a:solidFill>
              <a:miter lim="800000"/>
              <a:headEnd/>
              <a:tailEnd/>
            </a:ln>
          </p:spPr>
        </p:pic>
      </p:grpSp>
      <p:graphicFrame>
        <p:nvGraphicFramePr>
          <p:cNvPr id="5" name="Таблица 4">
            <a:extLst>
              <a:ext uri="{FF2B5EF4-FFF2-40B4-BE49-F238E27FC236}"/>
            </a:extLst>
          </p:cNvPr>
          <p:cNvGraphicFramePr>
            <a:graphicFrameLocks noGrp="1"/>
          </p:cNvGraphicFramePr>
          <p:nvPr/>
        </p:nvGraphicFramePr>
        <p:xfrm>
          <a:off x="2004646" y="4351492"/>
          <a:ext cx="15140354" cy="7652981"/>
        </p:xfrm>
        <a:graphic>
          <a:graphicData uri="http://schemas.openxmlformats.org/drawingml/2006/table">
            <a:tbl>
              <a:tblPr/>
              <a:tblGrid>
                <a:gridCol w="1956916">
                  <a:extLst>
                    <a:ext uri="{9D8B030D-6E8A-4147-A177-3AD203B41FA5}"/>
                  </a:extLst>
                </a:gridCol>
                <a:gridCol w="1771526">
                  <a:extLst>
                    <a:ext uri="{9D8B030D-6E8A-4147-A177-3AD203B41FA5}"/>
                  </a:extLst>
                </a:gridCol>
                <a:gridCol w="1503736">
                  <a:extLst>
                    <a:ext uri="{9D8B030D-6E8A-4147-A177-3AD203B41FA5}"/>
                  </a:extLst>
                </a:gridCol>
                <a:gridCol w="1503736">
                  <a:extLst>
                    <a:ext uri="{9D8B030D-6E8A-4147-A177-3AD203B41FA5}"/>
                  </a:extLst>
                </a:gridCol>
                <a:gridCol w="2574891">
                  <a:extLst>
                    <a:ext uri="{9D8B030D-6E8A-4147-A177-3AD203B41FA5}"/>
                  </a:extLst>
                </a:gridCol>
                <a:gridCol w="1915718">
                  <a:extLst>
                    <a:ext uri="{9D8B030D-6E8A-4147-A177-3AD203B41FA5}"/>
                  </a:extLst>
                </a:gridCol>
                <a:gridCol w="1915718">
                  <a:extLst>
                    <a:ext uri="{9D8B030D-6E8A-4147-A177-3AD203B41FA5}"/>
                  </a:extLst>
                </a:gridCol>
                <a:gridCol w="1153550">
                  <a:extLst>
                    <a:ext uri="{9D8B030D-6E8A-4147-A177-3AD203B41FA5}"/>
                  </a:extLst>
                </a:gridCol>
                <a:gridCol w="844563">
                  <a:extLst>
                    <a:ext uri="{9D8B030D-6E8A-4147-A177-3AD203B41FA5}"/>
                  </a:extLst>
                </a:gridCol>
              </a:tblGrid>
              <a:tr h="2371874">
                <a:tc rowSpan="2">
                  <a:txBody>
                    <a:bodyPr/>
                    <a:lstStyle/>
                    <a:p>
                      <a:pPr algn="ctr" fontAlgn="ctr"/>
                      <a:r>
                        <a:rPr lang="ru-RU" sz="2000" b="0" i="0" u="none" strike="noStrike" dirty="0">
                          <a:solidFill>
                            <a:srgbClr val="000000"/>
                          </a:solidFill>
                          <a:effectLst/>
                          <a:latin typeface="Times New Roman" panose="02020603050405020304" pitchFamily="18" charset="0"/>
                        </a:rPr>
                        <a:t>Учебные предметы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l" fontAlgn="ctr"/>
                      <a:r>
                        <a:rPr lang="ru-RU" sz="2000" b="0" i="0" u="none" strike="noStrike" dirty="0">
                          <a:solidFill>
                            <a:srgbClr val="000000"/>
                          </a:solidFill>
                          <a:effectLst/>
                          <a:latin typeface="Times New Roman" panose="02020603050405020304" pitchFamily="18" charset="0"/>
                        </a:rPr>
                        <a:t>Всего учатся по программе «Школа современного учителя/предметы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l" fontAlgn="ctr"/>
                      <a:r>
                        <a:rPr lang="ru-RU" sz="2000" b="0" i="0" u="none" strike="noStrike" dirty="0">
                          <a:solidFill>
                            <a:srgbClr val="000000"/>
                          </a:solidFill>
                          <a:effectLst/>
                          <a:latin typeface="Times New Roman" panose="02020603050405020304" pitchFamily="18" charset="0"/>
                        </a:rPr>
                        <a:t>Участвовали в входной диагностику</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ru-RU" sz="2000" b="0" i="0" u="none" strike="noStrike" dirty="0">
                          <a:solidFill>
                            <a:srgbClr val="000000"/>
                          </a:solidFill>
                          <a:effectLst/>
                          <a:latin typeface="Times New Roman" panose="02020603050405020304" pitchFamily="18" charset="0"/>
                        </a:rPr>
                        <a:t>Доля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4">
                  <a:txBody>
                    <a:bodyPr/>
                    <a:lstStyle/>
                    <a:p>
                      <a:pPr algn="ctr" fontAlgn="ctr"/>
                      <a:r>
                        <a:rPr lang="ru-RU" sz="2000" b="0" i="0" u="none" strike="noStrike" dirty="0">
                          <a:solidFill>
                            <a:srgbClr val="000000"/>
                          </a:solidFill>
                          <a:effectLst/>
                          <a:latin typeface="Times New Roman" panose="02020603050405020304" pitchFamily="18" charset="0"/>
                        </a:rPr>
                        <a:t>Не прошли входную диагностику (результат ниже 50%), том числе: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l" fontAlgn="ctr"/>
                      <a:r>
                        <a:rPr lang="ru-RU" sz="2000" b="0" i="0" u="none" strike="noStrike">
                          <a:solidFill>
                            <a:srgbClr val="000000"/>
                          </a:solidFill>
                          <a:effectLst/>
                          <a:latin typeface="Times New Roman" panose="02020603050405020304" pitchFamily="18" charset="0"/>
                        </a:rPr>
                        <a:t>кол-во ШНОР(чел.)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extLst>
              </a:tr>
              <a:tr h="79196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2000" b="0" i="0" u="none" strike="noStrike" dirty="0">
                          <a:solidFill>
                            <a:srgbClr val="000000"/>
                          </a:solidFill>
                          <a:effectLst/>
                          <a:latin typeface="Times New Roman" panose="02020603050405020304" pitchFamily="18" charset="0"/>
                        </a:rPr>
                        <a:t>кол-во учителей (всего)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2000" b="0" i="0" u="none" strike="noStrike" dirty="0">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2000" b="0" i="0" u="none" strike="noStrike" dirty="0">
                          <a:solidFill>
                            <a:srgbClr val="000000"/>
                          </a:solidFill>
                          <a:effectLst/>
                          <a:latin typeface="Times New Roman" panose="02020603050405020304" pitchFamily="18" charset="0"/>
                        </a:rPr>
                        <a:t>кол-во учителей из ШНОР\ШССУ</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2000" b="0" i="0" u="none" strike="noStrike" dirty="0">
                          <a:solidFill>
                            <a:srgbClr val="000000"/>
                          </a:solidFill>
                          <a:effectLs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ru-RU"/>
                    </a:p>
                  </a:txBody>
                  <a:tcPr/>
                </a:tc>
                <a:extLst>
                  <a:ext uri="{0D108BD9-81ED-4DB2-BD59-A6C34878D82A}"/>
                </a:extLst>
              </a:tr>
              <a:tr h="422113">
                <a:tc>
                  <a:txBody>
                    <a:bodyPr/>
                    <a:lstStyle/>
                    <a:p>
                      <a:pPr algn="l" fontAlgn="b"/>
                      <a:r>
                        <a:rPr lang="ru-RU" sz="2000" b="0" i="0" u="none" strike="noStrike">
                          <a:solidFill>
                            <a:srgbClr val="000000"/>
                          </a:solidFill>
                          <a:effectLst/>
                          <a:latin typeface="Times New Roman" panose="02020603050405020304" pitchFamily="18" charset="0"/>
                        </a:rPr>
                        <a:t>Русский язык</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2000" b="0" i="0" u="none" strike="noStrike">
                          <a:solidFill>
                            <a:srgbClr val="000000"/>
                          </a:solidFill>
                          <a:effectLst/>
                          <a:latin typeface="Times New Roman" panose="02020603050405020304" pitchFamily="18" charset="0"/>
                        </a:rPr>
                        <a:t>196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2000" b="0" i="0" u="none" strike="noStrike">
                          <a:solidFill>
                            <a:srgbClr val="000000"/>
                          </a:solidFill>
                          <a:effectLst/>
                          <a:latin typeface="Times New Roman" panose="02020603050405020304" pitchFamily="18" charset="0"/>
                        </a:rPr>
                        <a:t>163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2000" b="0" i="0" u="none" strike="noStrike">
                          <a:solidFill>
                            <a:srgbClr val="000000"/>
                          </a:solidFill>
                          <a:effectLst/>
                          <a:latin typeface="Times New Roman" panose="02020603050405020304" pitchFamily="18"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2000" b="0" i="0" u="none" strike="noStrike">
                          <a:solidFill>
                            <a:srgbClr val="000000"/>
                          </a:solidFill>
                          <a:effectLst/>
                          <a:latin typeface="Times New Roman" panose="02020603050405020304" pitchFamily="18" charset="0"/>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2000" b="0" i="0" u="none" strike="noStrike">
                          <a:solidFill>
                            <a:srgbClr val="000000"/>
                          </a:solidFill>
                          <a:effectLst/>
                          <a:latin typeface="Times New Roman" panose="02020603050405020304" pitchFamily="18"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2000" b="0" i="0" u="none" strike="noStrike" dirty="0">
                          <a:solidFill>
                            <a:srgbClr val="000000"/>
                          </a:solidFill>
                          <a:effectLst/>
                          <a:latin typeface="Times New Roman" panose="02020603050405020304" pitchFamily="18"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2000" b="0" i="0" u="none" strike="noStrike" dirty="0">
                          <a:solidFill>
                            <a:srgbClr val="000000"/>
                          </a:solidFill>
                          <a:effectLst/>
                          <a:latin typeface="Times New Roman" panose="02020603050405020304" pitchFamily="18"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2000" b="0" i="0" u="none" strike="noStrike" dirty="0">
                          <a:solidFill>
                            <a:srgbClr val="000000"/>
                          </a:solidFill>
                          <a:effectLst/>
                          <a:latin typeface="Times New Roman" panose="02020603050405020304" pitchFamily="18"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extLst>
              </a:tr>
              <a:tr h="422113">
                <a:tc>
                  <a:txBody>
                    <a:bodyPr/>
                    <a:lstStyle/>
                    <a:p>
                      <a:pPr algn="l" fontAlgn="b"/>
                      <a:r>
                        <a:rPr lang="ru-RU" sz="2000" b="0" i="0" u="none" strike="noStrike">
                          <a:solidFill>
                            <a:srgbClr val="000000"/>
                          </a:solidFill>
                          <a:effectLst/>
                          <a:latin typeface="Times New Roman" panose="02020603050405020304" pitchFamily="18" charset="0"/>
                        </a:rPr>
                        <a:t>Литература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2000" b="0" i="0" u="none" strike="noStrike">
                          <a:solidFill>
                            <a:srgbClr val="000000"/>
                          </a:solidFill>
                          <a:effectLst/>
                          <a:latin typeface="Times New Roman" panose="02020603050405020304" pitchFamily="18" charset="0"/>
                        </a:rPr>
                        <a:t>164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2000" b="0" i="0" u="none" strike="noStrike">
                          <a:solidFill>
                            <a:srgbClr val="000000"/>
                          </a:solidFill>
                          <a:effectLst/>
                          <a:latin typeface="Times New Roman" panose="02020603050405020304" pitchFamily="18" charset="0"/>
                        </a:rPr>
                        <a:t>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2000" b="0" i="0" u="none" strike="noStrike">
                          <a:solidFill>
                            <a:srgbClr val="000000"/>
                          </a:solidFill>
                          <a:effectLst/>
                          <a:latin typeface="Times New Roman" panose="02020603050405020304" pitchFamily="18" charset="0"/>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2000" b="0" i="0" u="none" strike="noStrike">
                          <a:solidFill>
                            <a:srgbClr val="000000"/>
                          </a:solidFill>
                          <a:effectLst/>
                          <a:latin typeface="Times New Roman" panose="02020603050405020304" pitchFamily="18" charset="0"/>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2000" b="0" i="0" u="none" strike="noStrike">
                          <a:solidFill>
                            <a:srgbClr val="000000"/>
                          </a:solidFill>
                          <a:effectLst/>
                          <a:latin typeface="Times New Roman" panose="02020603050405020304" pitchFamily="18" charset="0"/>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2000" b="0" i="0" u="none" strike="noStrike">
                          <a:solidFill>
                            <a:srgbClr val="000000"/>
                          </a:solidFill>
                          <a:effectLst/>
                          <a:latin typeface="Times New Roman" panose="02020603050405020304" pitchFamily="18"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2000" b="0" i="0" u="none" strike="noStrike" dirty="0">
                          <a:solidFill>
                            <a:srgbClr val="000000"/>
                          </a:solidFill>
                          <a:effectLst/>
                          <a:latin typeface="Times New Roman" panose="02020603050405020304" pitchFamily="18" charset="0"/>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2000" b="0" i="0" u="none" strike="noStrike" dirty="0">
                          <a:solidFill>
                            <a:srgbClr val="000000"/>
                          </a:solidFill>
                          <a:effectLst/>
                          <a:latin typeface="Times New Roman" panose="02020603050405020304" pitchFamily="18"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extLst>
              </a:tr>
              <a:tr h="422113">
                <a:tc>
                  <a:txBody>
                    <a:bodyPr/>
                    <a:lstStyle/>
                    <a:p>
                      <a:pPr algn="l" fontAlgn="b"/>
                      <a:r>
                        <a:rPr lang="ru-RU" sz="2000" b="0" i="0" u="none" strike="noStrike">
                          <a:solidFill>
                            <a:srgbClr val="000000"/>
                          </a:solidFill>
                          <a:effectLst/>
                          <a:latin typeface="Times New Roman" panose="02020603050405020304" pitchFamily="18" charset="0"/>
                        </a:rPr>
                        <a:t>Математика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2000" b="0" i="0" u="none" strike="noStrike">
                          <a:solidFill>
                            <a:srgbClr val="000000"/>
                          </a:solidFill>
                          <a:effectLst/>
                          <a:latin typeface="Times New Roman" panose="02020603050405020304" pitchFamily="18" charset="0"/>
                        </a:rPr>
                        <a:t>320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2000" b="0" i="0" u="none" strike="noStrike">
                          <a:solidFill>
                            <a:srgbClr val="000000"/>
                          </a:solidFill>
                          <a:effectLst/>
                          <a:latin typeface="Times New Roman" panose="02020603050405020304" pitchFamily="18" charset="0"/>
                        </a:rPr>
                        <a:t>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2000" b="0" i="0" u="none" strike="noStrike">
                          <a:solidFill>
                            <a:srgbClr val="000000"/>
                          </a:solidFill>
                          <a:effectLst/>
                          <a:latin typeface="Times New Roman" panose="02020603050405020304" pitchFamily="18" charset="0"/>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2000" b="0" i="0" u="none" strike="noStrike">
                          <a:solidFill>
                            <a:srgbClr val="000000"/>
                          </a:solidFill>
                          <a:effectLst/>
                          <a:latin typeface="Times New Roman" panose="02020603050405020304" pitchFamily="18"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2000" b="0" i="0" u="none" strike="noStrike">
                          <a:solidFill>
                            <a:srgbClr val="000000"/>
                          </a:solidFill>
                          <a:effectLst/>
                          <a:latin typeface="Times New Roman" panose="02020603050405020304"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2000" b="0" i="0" u="none" strike="noStrike">
                          <a:solidFill>
                            <a:srgbClr val="000000"/>
                          </a:solidFill>
                          <a:effectLst/>
                          <a:latin typeface="Times New Roman" panose="02020603050405020304" pitchFamily="18"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2000" b="0" i="0" u="none" strike="noStrike">
                          <a:solidFill>
                            <a:srgbClr val="000000"/>
                          </a:solidFill>
                          <a:effectLst/>
                          <a:latin typeface="Times New Roman" panose="02020603050405020304" pitchFamily="18"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2000" b="0" i="0" u="none" strike="noStrike" dirty="0">
                          <a:solidFill>
                            <a:srgbClr val="000000"/>
                          </a:solidFill>
                          <a:effectLst/>
                          <a:latin typeface="Times New Roman" panose="02020603050405020304" pitchFamily="18"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extLst>
              </a:tr>
              <a:tr h="422113">
                <a:tc>
                  <a:txBody>
                    <a:bodyPr/>
                    <a:lstStyle/>
                    <a:p>
                      <a:pPr algn="l" fontAlgn="b"/>
                      <a:r>
                        <a:rPr lang="ru-RU" sz="2000" b="0" i="0" u="none" strike="noStrike">
                          <a:solidFill>
                            <a:srgbClr val="000000"/>
                          </a:solidFill>
                          <a:effectLst/>
                          <a:latin typeface="Times New Roman" panose="02020603050405020304" pitchFamily="18" charset="0"/>
                        </a:rPr>
                        <a:t>Физика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2000" b="0" i="0" u="none" strike="noStrike">
                          <a:solidFill>
                            <a:srgbClr val="000000"/>
                          </a:solidFill>
                          <a:effectLst/>
                          <a:latin typeface="Times New Roman" panose="02020603050405020304" pitchFamily="18" charset="0"/>
                        </a:rPr>
                        <a:t>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2000" b="0" i="0" u="none" strike="noStrike">
                          <a:solidFill>
                            <a:srgbClr val="000000"/>
                          </a:solidFill>
                          <a:effectLst/>
                          <a:latin typeface="Times New Roman" panose="02020603050405020304" pitchFamily="18" charset="0"/>
                        </a:rPr>
                        <a:t>136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2000" b="0" i="0" u="none" strike="noStrike">
                          <a:solidFill>
                            <a:srgbClr val="000000"/>
                          </a:solidFill>
                          <a:effectLst/>
                          <a:latin typeface="Times New Roman" panose="02020603050405020304" pitchFamily="18"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2000" b="0" i="0" u="none" strike="noStrike">
                          <a:solidFill>
                            <a:srgbClr val="000000"/>
                          </a:solidFill>
                          <a:effectLst/>
                          <a:latin typeface="Times New Roman" panose="02020603050405020304" pitchFamily="18"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2000" b="0" i="0" u="none" strike="noStrike">
                          <a:solidFill>
                            <a:srgbClr val="000000"/>
                          </a:solidFill>
                          <a:effectLst/>
                          <a:latin typeface="Times New Roman" panose="02020603050405020304" pitchFamily="18"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2000" b="0" i="0" u="none" strike="noStrike">
                          <a:solidFill>
                            <a:srgbClr val="000000"/>
                          </a:solidFill>
                          <a:effectLst/>
                          <a:latin typeface="Times New Roman" panose="02020603050405020304" pitchFamily="18"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2000" b="0" i="0" u="none" strike="noStrike">
                          <a:solidFill>
                            <a:srgbClr val="000000"/>
                          </a:solidFill>
                          <a:effectLst/>
                          <a:latin typeface="Times New Roman" panose="02020603050405020304" pitchFamily="18" charset="0"/>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2000" b="0" i="0" u="none" strike="noStrike" dirty="0">
                          <a:solidFill>
                            <a:srgbClr val="000000"/>
                          </a:solidFill>
                          <a:effectLst/>
                          <a:latin typeface="Times New Roman" panose="02020603050405020304" pitchFamily="18"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extLst>
              </a:tr>
              <a:tr h="422113">
                <a:tc>
                  <a:txBody>
                    <a:bodyPr/>
                    <a:lstStyle/>
                    <a:p>
                      <a:pPr algn="l" fontAlgn="b"/>
                      <a:r>
                        <a:rPr lang="ru-RU" sz="2000" b="0" i="0" u="none" strike="noStrike">
                          <a:solidFill>
                            <a:srgbClr val="000000"/>
                          </a:solidFill>
                          <a:effectLst/>
                          <a:latin typeface="Times New Roman" panose="02020603050405020304" pitchFamily="18" charset="0"/>
                        </a:rPr>
                        <a:t>Химия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2000" b="0" i="0" u="none" strike="noStrike">
                          <a:solidFill>
                            <a:srgbClr val="000000"/>
                          </a:solidFill>
                          <a:effectLst/>
                          <a:latin typeface="Times New Roman" panose="02020603050405020304" pitchFamily="18" charset="0"/>
                        </a:rPr>
                        <a:t>127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2000" b="0" i="0" u="none" strike="noStrike">
                          <a:solidFill>
                            <a:srgbClr val="000000"/>
                          </a:solidFill>
                          <a:effectLst/>
                          <a:latin typeface="Times New Roman" panose="02020603050405020304" pitchFamily="18" charset="0"/>
                        </a:rPr>
                        <a:t>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2000" b="0" i="0" u="none" strike="noStrike">
                          <a:solidFill>
                            <a:srgbClr val="000000"/>
                          </a:solidFill>
                          <a:effectLst/>
                          <a:latin typeface="Times New Roman" panose="02020603050405020304" pitchFamily="18"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2000" b="0" i="0" u="none" strike="noStrike">
                          <a:solidFill>
                            <a:srgbClr val="000000"/>
                          </a:solidFill>
                          <a:effectLst/>
                          <a:latin typeface="Times New Roman" panose="02020603050405020304" pitchFamily="18"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2000" b="0" i="0" u="none" strike="noStrike">
                          <a:solidFill>
                            <a:srgbClr val="000000"/>
                          </a:solidFill>
                          <a:effectLst/>
                          <a:latin typeface="Times New Roman" panose="02020603050405020304" pitchFamily="18"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2000" b="0" i="0" u="none" strike="noStrike">
                          <a:solidFill>
                            <a:srgbClr val="000000"/>
                          </a:solidFill>
                          <a:effectLst/>
                          <a:latin typeface="Times New Roman" panose="02020603050405020304" pitchFamily="18"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2000" b="0" i="0" u="none" strike="noStrike">
                          <a:solidFill>
                            <a:srgbClr val="000000"/>
                          </a:solidFill>
                          <a:effectLst/>
                          <a:latin typeface="Times New Roman" panose="02020603050405020304" pitchFamily="18"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2000" b="0" i="0" u="none" strike="noStrike" dirty="0">
                          <a:solidFill>
                            <a:srgbClr val="000000"/>
                          </a:solidFill>
                          <a:effectLst/>
                          <a:latin typeface="Times New Roman" panose="02020603050405020304" pitchFamily="18"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extLst>
              </a:tr>
              <a:tr h="422113">
                <a:tc>
                  <a:txBody>
                    <a:bodyPr/>
                    <a:lstStyle/>
                    <a:p>
                      <a:pPr algn="l" fontAlgn="b"/>
                      <a:r>
                        <a:rPr lang="ru-RU" sz="2000" b="0" i="0" u="none" strike="noStrike">
                          <a:solidFill>
                            <a:srgbClr val="000000"/>
                          </a:solidFill>
                          <a:effectLst/>
                          <a:latin typeface="Times New Roman" panose="02020603050405020304" pitchFamily="18" charset="0"/>
                        </a:rPr>
                        <a:t>Биология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2000" b="0" i="0" u="none" strike="noStrike">
                          <a:solidFill>
                            <a:srgbClr val="000000"/>
                          </a:solidFill>
                          <a:effectLst/>
                          <a:latin typeface="Times New Roman" panose="02020603050405020304" pitchFamily="18" charset="0"/>
                        </a:rPr>
                        <a:t>123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2000" b="0" i="0" u="none" strike="noStrike">
                          <a:solidFill>
                            <a:srgbClr val="000000"/>
                          </a:solidFill>
                          <a:effectLst/>
                          <a:latin typeface="Times New Roman" panose="02020603050405020304" pitchFamily="18"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2000" b="0" i="0" u="none" strike="noStrike">
                          <a:solidFill>
                            <a:srgbClr val="000000"/>
                          </a:solidFill>
                          <a:effectLst/>
                          <a:latin typeface="Times New Roman" panose="02020603050405020304" pitchFamily="18" charset="0"/>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2000" b="0" i="0" u="none" strike="noStrike">
                          <a:solidFill>
                            <a:srgbClr val="000000"/>
                          </a:solidFill>
                          <a:effectLst/>
                          <a:latin typeface="Times New Roman" panose="02020603050405020304" pitchFamily="18" charset="0"/>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2000" b="0" i="0" u="none" strike="noStrike">
                          <a:solidFill>
                            <a:srgbClr val="000000"/>
                          </a:solidFill>
                          <a:effectLst/>
                          <a:latin typeface="Times New Roman" panose="02020603050405020304" pitchFamily="18" charset="0"/>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2000" b="0" i="0" u="none" strike="noStrike">
                          <a:solidFill>
                            <a:srgbClr val="000000"/>
                          </a:solidFill>
                          <a:effectLst/>
                          <a:latin typeface="Times New Roman" panose="02020603050405020304" pitchFamily="18"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2000" b="0" i="0" u="none" strike="noStrike">
                          <a:solidFill>
                            <a:srgbClr val="000000"/>
                          </a:solidFill>
                          <a:effectLst/>
                          <a:latin typeface="Times New Roman" panose="02020603050405020304" pitchFamily="18"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2000" b="0" i="0" u="none" strike="noStrike" dirty="0">
                          <a:solidFill>
                            <a:srgbClr val="000000"/>
                          </a:solidFill>
                          <a:effectLst/>
                          <a:latin typeface="Times New Roman" panose="02020603050405020304" pitchFamily="18"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extLst>
              </a:tr>
              <a:tr h="422113">
                <a:tc>
                  <a:txBody>
                    <a:bodyPr/>
                    <a:lstStyle/>
                    <a:p>
                      <a:pPr algn="l" fontAlgn="b"/>
                      <a:r>
                        <a:rPr lang="ru-RU" sz="2000" b="0" i="0" u="none" strike="noStrike">
                          <a:solidFill>
                            <a:srgbClr val="000000"/>
                          </a:solidFill>
                          <a:effectLst/>
                          <a:latin typeface="Times New Roman" panose="02020603050405020304" pitchFamily="18" charset="0"/>
                        </a:rPr>
                        <a:t>Обществознание</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2000" b="0" i="0" u="none" strike="noStrike">
                          <a:solidFill>
                            <a:srgbClr val="000000"/>
                          </a:solidFill>
                          <a:effectLst/>
                          <a:latin typeface="Times New Roman" panose="02020603050405020304" pitchFamily="18" charset="0"/>
                        </a:rPr>
                        <a:t>184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2000" b="0" i="0" u="none" strike="noStrike">
                          <a:solidFill>
                            <a:srgbClr val="000000"/>
                          </a:solidFill>
                          <a:effectLst/>
                          <a:latin typeface="Times New Roman" panose="02020603050405020304" pitchFamily="18" charset="0"/>
                        </a:rPr>
                        <a:t>143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2000" b="0" i="0" u="none" strike="noStrike">
                          <a:solidFill>
                            <a:srgbClr val="000000"/>
                          </a:solidFill>
                          <a:effectLst/>
                          <a:latin typeface="Times New Roman" panose="02020603050405020304" pitchFamily="18"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2000" b="0" i="0" u="none" strike="noStrike">
                          <a:solidFill>
                            <a:srgbClr val="000000"/>
                          </a:solidFill>
                          <a:effectLst/>
                          <a:latin typeface="Times New Roman" panose="02020603050405020304" pitchFamily="18" charset="0"/>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2000" b="0" i="0" u="none" strike="noStrike">
                          <a:solidFill>
                            <a:srgbClr val="000000"/>
                          </a:solidFill>
                          <a:effectLst/>
                          <a:latin typeface="Times New Roman" panose="02020603050405020304" pitchFamily="18"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2000" b="0" i="0" u="none" strike="noStrike">
                          <a:solidFill>
                            <a:srgbClr val="000000"/>
                          </a:solidFill>
                          <a:effectLst/>
                          <a:latin typeface="Times New Roman" panose="02020603050405020304" pitchFamily="18"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2000" b="0" i="0" u="none" strike="noStrike">
                          <a:solidFill>
                            <a:srgbClr val="000000"/>
                          </a:solidFill>
                          <a:effectLst/>
                          <a:latin typeface="Times New Roman" panose="02020603050405020304" pitchFamily="18"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2000" b="0" i="0" u="none" strike="noStrike" dirty="0">
                          <a:solidFill>
                            <a:srgbClr val="000000"/>
                          </a:solidFill>
                          <a:effectLst/>
                          <a:latin typeface="Times New Roman" panose="02020603050405020304" pitchFamily="18" charset="0"/>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extLst>
              </a:tr>
              <a:tr h="422113">
                <a:tc>
                  <a:txBody>
                    <a:bodyPr/>
                    <a:lstStyle/>
                    <a:p>
                      <a:pPr algn="l" fontAlgn="b"/>
                      <a:r>
                        <a:rPr lang="ru-RU" sz="2000" b="0" i="0" u="none" strike="noStrike">
                          <a:solidFill>
                            <a:srgbClr val="000000"/>
                          </a:solidFill>
                          <a:effectLst/>
                          <a:latin typeface="Times New Roman" panose="02020603050405020304" pitchFamily="18" charset="0"/>
                        </a:rPr>
                        <a:t>История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2000" b="0" i="0" u="none" strike="noStrike">
                          <a:solidFill>
                            <a:srgbClr val="000000"/>
                          </a:solidFill>
                          <a:effectLst/>
                          <a:latin typeface="Times New Roman" panose="02020603050405020304" pitchFamily="18" charset="0"/>
                        </a:rPr>
                        <a:t>211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2000" b="0" i="0" u="none" strike="noStrike">
                          <a:solidFill>
                            <a:srgbClr val="000000"/>
                          </a:solidFill>
                          <a:effectLst/>
                          <a:latin typeface="Times New Roman" panose="02020603050405020304" pitchFamily="18" charset="0"/>
                        </a:rPr>
                        <a:t>167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2000" b="0" i="0" u="none" strike="noStrike">
                          <a:solidFill>
                            <a:srgbClr val="000000"/>
                          </a:solidFill>
                          <a:effectLst/>
                          <a:latin typeface="Times New Roman" panose="02020603050405020304" pitchFamily="18"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2000" b="0" i="0" u="none" strike="noStrike">
                          <a:solidFill>
                            <a:srgbClr val="000000"/>
                          </a:solidFill>
                          <a:effectLst/>
                          <a:latin typeface="Times New Roman" panose="02020603050405020304" pitchFamily="18"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2000" b="0" i="0" u="none" strike="noStrike">
                          <a:solidFill>
                            <a:srgbClr val="000000"/>
                          </a:solidFill>
                          <a:effectLst/>
                          <a:latin typeface="Times New Roman" panose="02020603050405020304" pitchFamily="18"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2000" b="0" i="0" u="none" strike="noStrike">
                          <a:solidFill>
                            <a:srgbClr val="000000"/>
                          </a:solidFill>
                          <a:effectLst/>
                          <a:latin typeface="Times New Roman" panose="02020603050405020304" pitchFamily="18"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2000" b="0" i="0" u="none" strike="noStrike">
                          <a:solidFill>
                            <a:srgbClr val="000000"/>
                          </a:solidFill>
                          <a:effectLst/>
                          <a:latin typeface="Times New Roman" panose="02020603050405020304" pitchFamily="18"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2000" b="0" i="0" u="none" strike="noStrike" dirty="0">
                          <a:solidFill>
                            <a:srgbClr val="000000"/>
                          </a:solidFill>
                          <a:effectLst/>
                          <a:latin typeface="Times New Roman" panose="02020603050405020304" pitchFamily="18" charset="0"/>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extLst>
              </a:tr>
              <a:tr h="422113">
                <a:tc>
                  <a:txBody>
                    <a:bodyPr/>
                    <a:lstStyle/>
                    <a:p>
                      <a:pPr algn="l" fontAlgn="b"/>
                      <a:r>
                        <a:rPr lang="ru-RU" sz="2000" b="0" i="0" u="none" strike="noStrike">
                          <a:solidFill>
                            <a:srgbClr val="000000"/>
                          </a:solidFill>
                          <a:effectLst/>
                          <a:latin typeface="Times New Roman" panose="02020603050405020304" pitchFamily="18" charset="0"/>
                        </a:rPr>
                        <a:t>География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2000" b="0" i="0" u="none" strike="noStrike">
                          <a:solidFill>
                            <a:srgbClr val="000000"/>
                          </a:solidFill>
                          <a:effectLst/>
                          <a:latin typeface="Times New Roman" panose="02020603050405020304" pitchFamily="18" charset="0"/>
                        </a:rPr>
                        <a:t>191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2000" b="0" i="0" u="none" strike="noStrike">
                          <a:solidFill>
                            <a:srgbClr val="000000"/>
                          </a:solidFill>
                          <a:effectLst/>
                          <a:latin typeface="Times New Roman" panose="02020603050405020304" pitchFamily="18" charset="0"/>
                        </a:rPr>
                        <a:t>149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2000" b="0" i="0" u="none" strike="noStrike">
                          <a:solidFill>
                            <a:srgbClr val="000000"/>
                          </a:solidFill>
                          <a:effectLst/>
                          <a:latin typeface="Times New Roman" panose="02020603050405020304" pitchFamily="18"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2000" b="0" i="0" u="none" strike="noStrike">
                          <a:solidFill>
                            <a:srgbClr val="000000"/>
                          </a:solidFill>
                          <a:effectLst/>
                          <a:latin typeface="Times New Roman" panose="02020603050405020304" pitchFamily="18"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2000" b="0" i="0" u="none" strike="noStrike">
                          <a:solidFill>
                            <a:srgbClr val="000000"/>
                          </a:solidFill>
                          <a:effectLst/>
                          <a:latin typeface="Times New Roman" panose="02020603050405020304" pitchFamily="18"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2000" b="0" i="0" u="none" strike="noStrike">
                          <a:solidFill>
                            <a:srgbClr val="000000"/>
                          </a:solidFill>
                          <a:effectLst/>
                          <a:latin typeface="Times New Roman" panose="02020603050405020304" pitchFamily="18"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2000" b="0" i="0" u="none" strike="noStrike">
                          <a:solidFill>
                            <a:srgbClr val="000000"/>
                          </a:solidFill>
                          <a:effectLst/>
                          <a:latin typeface="Times New Roman" panose="02020603050405020304" pitchFamily="18" charset="0"/>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2000" b="0" i="0" u="none" strike="noStrike" dirty="0">
                          <a:solidFill>
                            <a:srgbClr val="000000"/>
                          </a:solidFill>
                          <a:effectLst/>
                          <a:latin typeface="Times New Roman" panose="02020603050405020304" pitchFamily="18" charset="0"/>
                        </a:rPr>
                        <a:t>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extLst>
              </a:tr>
              <a:tr h="502516">
                <a:tc>
                  <a:txBody>
                    <a:bodyPr/>
                    <a:lstStyle/>
                    <a:p>
                      <a:pPr algn="l" fontAlgn="ctr"/>
                      <a:r>
                        <a:rPr lang="ru-RU" sz="3600" b="1" i="0" u="none" strike="noStrike">
                          <a:solidFill>
                            <a:srgbClr val="000000"/>
                          </a:solidFill>
                          <a:effectLst/>
                          <a:highlight>
                            <a:srgbClr val="FFFF00"/>
                          </a:highlight>
                          <a:latin typeface="Times New Roman" panose="02020603050405020304" pitchFamily="18" charset="0"/>
                        </a:rPr>
                        <a:t>Итого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3600" b="1" i="0" u="none" strike="noStrike">
                          <a:solidFill>
                            <a:srgbClr val="000000"/>
                          </a:solidFill>
                          <a:effectLst/>
                          <a:highlight>
                            <a:srgbClr val="FFFF00"/>
                          </a:highlight>
                          <a:latin typeface="Times New Roman" panose="02020603050405020304" pitchFamily="18" charset="0"/>
                        </a:rPr>
                        <a:t>1676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3600" b="1" i="0" u="none" strike="noStrike">
                          <a:solidFill>
                            <a:srgbClr val="000000"/>
                          </a:solidFill>
                          <a:effectLst/>
                          <a:highlight>
                            <a:srgbClr val="FFFF00"/>
                          </a:highlight>
                          <a:latin typeface="Times New Roman" panose="02020603050405020304" pitchFamily="18" charset="0"/>
                        </a:rPr>
                        <a:t>1329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3600" b="1" i="0" u="none" strike="noStrike">
                          <a:solidFill>
                            <a:srgbClr val="000000"/>
                          </a:solidFill>
                          <a:effectLst/>
                          <a:highlight>
                            <a:srgbClr val="FFFF00"/>
                          </a:highlight>
                          <a:latin typeface="Times New Roman" panose="02020603050405020304" pitchFamily="18"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3600" b="1" i="0" u="none" strike="noStrike">
                          <a:solidFill>
                            <a:srgbClr val="000000"/>
                          </a:solidFill>
                          <a:effectLst/>
                          <a:highlight>
                            <a:srgbClr val="FFFF00"/>
                          </a:highlight>
                          <a:latin typeface="Times New Roman" panose="02020603050405020304" pitchFamily="18" charset="0"/>
                        </a:rPr>
                        <a:t>304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3600" b="1" i="0" u="none" strike="noStrike">
                          <a:solidFill>
                            <a:srgbClr val="000000"/>
                          </a:solidFill>
                          <a:effectLst/>
                          <a:highlight>
                            <a:srgbClr val="FFFF00"/>
                          </a:highlight>
                          <a:latin typeface="Times New Roman" panose="02020603050405020304" pitchFamily="18"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3600" b="1" i="0" u="none" strike="noStrike">
                          <a:solidFill>
                            <a:srgbClr val="000000"/>
                          </a:solidFill>
                          <a:effectLst/>
                          <a:highlight>
                            <a:srgbClr val="FFFF00"/>
                          </a:highlight>
                          <a:latin typeface="Times New Roman" panose="02020603050405020304" pitchFamily="18"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3600" b="1" i="0" u="none" strike="noStrike">
                          <a:solidFill>
                            <a:srgbClr val="000000"/>
                          </a:solidFill>
                          <a:effectLst/>
                          <a:highlight>
                            <a:srgbClr val="FFFF00"/>
                          </a:highlight>
                          <a:latin typeface="Times New Roman" panose="02020603050405020304" pitchFamily="18"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3600" b="1" i="0" u="none" strike="noStrike" dirty="0">
                          <a:solidFill>
                            <a:srgbClr val="000000"/>
                          </a:solidFill>
                          <a:effectLst/>
                          <a:highlight>
                            <a:srgbClr val="FFFF00"/>
                          </a:highlight>
                          <a:latin typeface="Times New Roman" panose="02020603050405020304" pitchFamily="18" charset="0"/>
                        </a:rPr>
                        <a:t>307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extLst>
              </a:tr>
            </a:tbl>
          </a:graphicData>
        </a:graphic>
      </p:graphicFrame>
    </p:spTree>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cNvSpPr>
            <a:spLocks noGrp="1"/>
          </p:cNvSpPr>
          <p:nvPr>
            <p:ph type="sldNum" sz="quarter" idx="10"/>
          </p:nvPr>
        </p:nvSpPr>
        <p:spPr>
          <a:noFill/>
        </p:spPr>
        <p:txBody>
          <a:bodyPr/>
          <a:lstStyle/>
          <a:p>
            <a:fld id="{6707E14E-6A49-431B-B158-FF55EAB25635}" type="slidenum">
              <a:rPr lang="ru-RU" altLang="ru-RU" smtClean="0"/>
              <a:pPr/>
              <a:t>45</a:t>
            </a:fld>
            <a:endParaRPr lang="ru-RU" altLang="ru-RU" smtClean="0"/>
          </a:p>
        </p:txBody>
      </p:sp>
      <p:sp>
        <p:nvSpPr>
          <p:cNvPr id="12" name="Прямоугольник 11">
            <a:extLst>
              <a:ext uri="{FF2B5EF4-FFF2-40B4-BE49-F238E27FC236}"/>
            </a:extLst>
          </p:cNvPr>
          <p:cNvSpPr/>
          <p:nvPr/>
        </p:nvSpPr>
        <p:spPr>
          <a:xfrm>
            <a:off x="1387475" y="1225550"/>
            <a:ext cx="2297113" cy="830263"/>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eaLnBrk="1" fontAlgn="auto">
              <a:spcBef>
                <a:spcPts val="0"/>
              </a:spcBef>
              <a:spcAft>
                <a:spcPts val="0"/>
              </a:spcAft>
              <a:defRPr/>
            </a:pPr>
            <a:endParaRPr lang="ru-RU" sz="5400" b="0" kern="0" dirty="0">
              <a:solidFill>
                <a:srgbClr val="FFFFFF"/>
              </a:solidFill>
              <a:sym typeface="Helvetica Neue Medium"/>
            </a:endParaRPr>
          </a:p>
        </p:txBody>
      </p:sp>
      <p:grpSp>
        <p:nvGrpSpPr>
          <p:cNvPr id="4" name="Group 1"/>
          <p:cNvGrpSpPr>
            <a:grpSpLocks/>
          </p:cNvGrpSpPr>
          <p:nvPr/>
        </p:nvGrpSpPr>
        <p:grpSpPr bwMode="auto">
          <a:xfrm>
            <a:off x="931863" y="963613"/>
            <a:ext cx="5289550" cy="1555750"/>
            <a:chOff x="2827866" y="3611670"/>
            <a:chExt cx="5289663" cy="1554358"/>
          </a:xfrm>
        </p:grpSpPr>
        <p:sp>
          <p:nvSpPr>
            <p:cNvPr id="23563" name="Placeholder Demo Text"/>
            <p:cNvSpPr txBox="1">
              <a:spLocks noChangeArrowheads="1"/>
            </p:cNvSpPr>
            <p:nvPr/>
          </p:nvSpPr>
          <p:spPr bwMode="auto">
            <a:xfrm>
              <a:off x="2827866" y="3956049"/>
              <a:ext cx="5289663" cy="1209979"/>
            </a:xfrm>
            <a:prstGeom prst="rect">
              <a:avLst/>
            </a:prstGeom>
            <a:noFill/>
            <a:ln w="12700">
              <a:noFill/>
              <a:miter lim="400000"/>
              <a:headEnd/>
              <a:tailEnd/>
            </a:ln>
          </p:spPr>
          <p:txBody>
            <a:bodyPr wrap="none" lIns="50800" tIns="50800" rIns="50800" bIns="50800">
              <a:spAutoFit/>
            </a:bodyPr>
            <a:lstStyle/>
            <a:p>
              <a:pPr eaLnBrk="1"/>
              <a:r>
                <a:rPr lang="ru-RU" altLang="ru-RU" sz="7200">
                  <a:solidFill>
                    <a:schemeClr val="tx1"/>
                  </a:solidFill>
                  <a:latin typeface="Montserrat Bold"/>
                  <a:ea typeface="Montserrat Bold"/>
                  <a:cs typeface="Montserrat Bold"/>
                  <a:sym typeface="Montserrat Bold"/>
                </a:rPr>
                <a:t>ДАШБОРД</a:t>
              </a:r>
            </a:p>
          </p:txBody>
        </p:sp>
        <p:sp>
          <p:nvSpPr>
            <p:cNvPr id="10" name="Rectangle">
              <a:extLst>
                <a:ext uri="{FF2B5EF4-FFF2-40B4-BE49-F238E27FC236}"/>
              </a:extLst>
            </p:cNvPr>
            <p:cNvSpPr/>
            <p:nvPr/>
          </p:nvSpPr>
          <p:spPr>
            <a:xfrm>
              <a:off x="2921530" y="3611670"/>
              <a:ext cx="3322709" cy="144333"/>
            </a:xfrm>
            <a:prstGeom prst="rect">
              <a:avLst/>
            </a:prstGeom>
            <a:solidFill>
              <a:srgbClr val="002060"/>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9600" b="0" kern="0" dirty="0">
                <a:solidFill>
                  <a:srgbClr val="002060"/>
                </a:solidFill>
                <a:latin typeface="Arial Black" panose="020B0604020202020204" pitchFamily="34" charset="0"/>
                <a:ea typeface="+mn-ea"/>
                <a:cs typeface="Arial Black" panose="020B0604020202020204" pitchFamily="34" charset="0"/>
                <a:sym typeface="Helvetica Neue Medium"/>
              </a:endParaRPr>
            </a:p>
          </p:txBody>
        </p:sp>
      </p:grpSp>
      <p:grpSp>
        <p:nvGrpSpPr>
          <p:cNvPr id="5" name="Группа 12"/>
          <p:cNvGrpSpPr>
            <a:grpSpLocks/>
          </p:cNvGrpSpPr>
          <p:nvPr/>
        </p:nvGrpSpPr>
        <p:grpSpPr bwMode="auto">
          <a:xfrm>
            <a:off x="17637125" y="584200"/>
            <a:ext cx="5810250" cy="1133475"/>
            <a:chOff x="15963608" y="639676"/>
            <a:chExt cx="5809464" cy="1133476"/>
          </a:xfrm>
        </p:grpSpPr>
        <p:pic>
          <p:nvPicPr>
            <p:cNvPr id="23561" name="Рисунок 13"/>
            <p:cNvPicPr>
              <a:picLocks noChangeAspect="1"/>
            </p:cNvPicPr>
            <p:nvPr/>
          </p:nvPicPr>
          <p:blipFill>
            <a:blip r:embed="rId2" cstate="print"/>
            <a:srcRect/>
            <a:stretch>
              <a:fillRect/>
            </a:stretch>
          </p:blipFill>
          <p:spPr bwMode="auto">
            <a:xfrm>
              <a:off x="15963608" y="639677"/>
              <a:ext cx="3771900" cy="1133475"/>
            </a:xfrm>
            <a:prstGeom prst="rect">
              <a:avLst/>
            </a:prstGeom>
            <a:noFill/>
            <a:ln w="57150">
              <a:solidFill>
                <a:srgbClr val="002060"/>
              </a:solidFill>
              <a:miter lim="800000"/>
              <a:headEnd/>
              <a:tailEnd/>
            </a:ln>
          </p:spPr>
        </p:pic>
        <p:pic>
          <p:nvPicPr>
            <p:cNvPr id="23562" name="Рисунок 14"/>
            <p:cNvPicPr>
              <a:picLocks noChangeAspect="1"/>
            </p:cNvPicPr>
            <p:nvPr/>
          </p:nvPicPr>
          <p:blipFill>
            <a:blip r:embed="rId3" cstate="print"/>
            <a:srcRect/>
            <a:stretch>
              <a:fillRect/>
            </a:stretch>
          </p:blipFill>
          <p:spPr bwMode="auto">
            <a:xfrm>
              <a:off x="19735508" y="639676"/>
              <a:ext cx="2037564" cy="1133475"/>
            </a:xfrm>
            <a:prstGeom prst="rect">
              <a:avLst/>
            </a:prstGeom>
            <a:noFill/>
            <a:ln w="57150">
              <a:solidFill>
                <a:srgbClr val="002060"/>
              </a:solidFill>
              <a:miter lim="800000"/>
              <a:headEnd/>
              <a:tailEnd/>
            </a:ln>
          </p:spPr>
        </p:pic>
      </p:grpSp>
      <p:pic>
        <p:nvPicPr>
          <p:cNvPr id="23558" name="Picture 2"/>
          <p:cNvPicPr>
            <a:picLocks noChangeAspect="1" noChangeArrowheads="1"/>
          </p:cNvPicPr>
          <p:nvPr/>
        </p:nvPicPr>
        <p:blipFill>
          <a:blip r:embed="rId4" cstate="print"/>
          <a:srcRect l="7195" t="16856" r="32324" b="5872"/>
          <a:stretch>
            <a:fillRect/>
          </a:stretch>
        </p:blipFill>
        <p:spPr bwMode="auto">
          <a:xfrm>
            <a:off x="1387475" y="2519363"/>
            <a:ext cx="17759363" cy="9783762"/>
          </a:xfrm>
          <a:prstGeom prst="rect">
            <a:avLst/>
          </a:prstGeom>
          <a:noFill/>
          <a:ln w="9525">
            <a:noFill/>
            <a:miter lim="800000"/>
            <a:headEnd/>
            <a:tailEnd/>
          </a:ln>
        </p:spPr>
      </p:pic>
      <p:sp>
        <p:nvSpPr>
          <p:cNvPr id="2" name="Прямоугольник 1">
            <a:extLst>
              <a:ext uri="{FF2B5EF4-FFF2-40B4-BE49-F238E27FC236}"/>
            </a:extLst>
          </p:cNvPr>
          <p:cNvSpPr/>
          <p:nvPr/>
        </p:nvSpPr>
        <p:spPr>
          <a:xfrm>
            <a:off x="3576638" y="3495040"/>
            <a:ext cx="1300162" cy="44704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spcFirstLastPara="1" lIns="0" tIns="0" rIns="0" bIns="0" spcCol="38100" anchor="ctr">
            <a:spAutoFit/>
          </a:bodyPr>
          <a:lstStyle/>
          <a:p>
            <a:pPr algn="ctr" eaLnBrk="1" fontAlgn="auto">
              <a:spcBef>
                <a:spcPts val="0"/>
              </a:spcBef>
              <a:spcAft>
                <a:spcPts val="0"/>
              </a:spcAft>
              <a:defRPr/>
            </a:pPr>
            <a:endParaRPr lang="ru-RU" sz="3200" b="0">
              <a:solidFill>
                <a:srgbClr val="FFFFFF"/>
              </a:solidFill>
              <a:latin typeface="+mn-lt"/>
              <a:ea typeface="+mn-ea"/>
              <a:cs typeface="+mn-cs"/>
              <a:sym typeface="Helvetica Neue Medium"/>
            </a:endParaRPr>
          </a:p>
        </p:txBody>
      </p:sp>
      <p:sp>
        <p:nvSpPr>
          <p:cNvPr id="3" name="Прямоугольник 2">
            <a:extLst>
              <a:ext uri="{FF2B5EF4-FFF2-40B4-BE49-F238E27FC236}"/>
            </a:extLst>
          </p:cNvPr>
          <p:cNvSpPr/>
          <p:nvPr/>
        </p:nvSpPr>
        <p:spPr>
          <a:xfrm>
            <a:off x="1690777" y="3364302"/>
            <a:ext cx="7591246" cy="1984075"/>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spcFirstLastPara="1" lIns="0" tIns="0" rIns="0" bIns="0" spcCol="38100" anchor="ctr">
            <a:spAutoFit/>
          </a:bodyPr>
          <a:lstStyle/>
          <a:p>
            <a:pPr algn="ctr" eaLnBrk="1" fontAlgn="auto">
              <a:spcBef>
                <a:spcPts val="0"/>
              </a:spcBef>
              <a:spcAft>
                <a:spcPts val="0"/>
              </a:spcAft>
              <a:defRPr/>
            </a:pPr>
            <a:endParaRPr lang="ru-RU" sz="3200" b="0">
              <a:solidFill>
                <a:srgbClr val="FFFFFF"/>
              </a:solidFill>
              <a:latin typeface="+mn-lt"/>
              <a:ea typeface="+mn-ea"/>
              <a:cs typeface="+mn-cs"/>
              <a:sym typeface="Helvetica Neue Medium"/>
            </a:endParaRPr>
          </a:p>
        </p:txBody>
      </p:sp>
    </p:spTree>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Прямоугольник 36">
            <a:extLst>
              <a:ext uri="{FF2B5EF4-FFF2-40B4-BE49-F238E27FC236}"/>
            </a:extLst>
          </p:cNvPr>
          <p:cNvSpPr/>
          <p:nvPr/>
        </p:nvSpPr>
        <p:spPr>
          <a:xfrm>
            <a:off x="1293813" y="1104900"/>
            <a:ext cx="2530475" cy="922338"/>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eaLnBrk="1" fontAlgn="auto">
              <a:spcBef>
                <a:spcPts val="0"/>
              </a:spcBef>
              <a:spcAft>
                <a:spcPts val="0"/>
              </a:spcAft>
              <a:defRPr/>
            </a:pPr>
            <a:endParaRPr lang="ru-RU" sz="6000" b="0" kern="0" dirty="0">
              <a:solidFill>
                <a:srgbClr val="FFFFFF"/>
              </a:solidFill>
              <a:sym typeface="Helvetica Neue Medium"/>
            </a:endParaRPr>
          </a:p>
        </p:txBody>
      </p:sp>
      <p:sp>
        <p:nvSpPr>
          <p:cNvPr id="24579" name="Slide Number"/>
          <p:cNvSpPr>
            <a:spLocks noGrp="1"/>
          </p:cNvSpPr>
          <p:nvPr>
            <p:ph type="sldNum" sz="quarter" idx="10"/>
          </p:nvPr>
        </p:nvSpPr>
        <p:spPr>
          <a:xfrm>
            <a:off x="22445663" y="12009438"/>
            <a:ext cx="571500" cy="298450"/>
          </a:xfrm>
          <a:noFill/>
        </p:spPr>
        <p:txBody>
          <a:bodyPr/>
          <a:lstStyle/>
          <a:p>
            <a:fld id="{3A1535EA-9F09-43DF-83DF-4F52BFA98273}" type="slidenum">
              <a:rPr lang="ru-RU" altLang="ru-RU" smtClean="0"/>
              <a:pPr/>
              <a:t>46</a:t>
            </a:fld>
            <a:endParaRPr lang="ru-RU" altLang="ru-RU" smtClean="0"/>
          </a:p>
        </p:txBody>
      </p:sp>
      <p:grpSp>
        <p:nvGrpSpPr>
          <p:cNvPr id="2" name="Group 6"/>
          <p:cNvGrpSpPr>
            <a:grpSpLocks/>
          </p:cNvGrpSpPr>
          <p:nvPr/>
        </p:nvGrpSpPr>
        <p:grpSpPr bwMode="auto">
          <a:xfrm>
            <a:off x="1681163" y="788988"/>
            <a:ext cx="14443075" cy="2665412"/>
            <a:chOff x="1074467" y="2873618"/>
            <a:chExt cx="7251140" cy="5905544"/>
          </a:xfrm>
        </p:grpSpPr>
        <p:sp>
          <p:nvSpPr>
            <p:cNvPr id="17444" name="Placeholder Demo Text">
              <a:extLst>
                <a:ext uri="{FF2B5EF4-FFF2-40B4-BE49-F238E27FC236}"/>
              </a:extLst>
            </p:cNvPr>
            <p:cNvSpPr txBox="1">
              <a:spLocks noChangeArrowheads="1"/>
            </p:cNvSpPr>
            <p:nvPr/>
          </p:nvSpPr>
          <p:spPr bwMode="auto">
            <a:xfrm>
              <a:off x="1204378" y="3471559"/>
              <a:ext cx="7121229" cy="5307603"/>
            </a:xfrm>
            <a:prstGeom prst="rect">
              <a:avLst/>
            </a:prstGeom>
            <a:noFill/>
            <a:ln>
              <a:noFill/>
            </a:ln>
            <a:extLst/>
          </p:spPr>
          <p:txBody>
            <a:bodyPr lIns="50800" tIns="50800" rIns="50800" bIns="50800">
              <a:spAutoFit/>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algn="ctr" fontAlgn="auto">
                <a:spcBef>
                  <a:spcPts val="0"/>
                </a:spcBef>
                <a:spcAft>
                  <a:spcPts val="0"/>
                </a:spcAft>
                <a:defRPr/>
              </a:pPr>
              <a:r>
                <a:rPr lang="ru-RU" sz="4400" dirty="0">
                  <a:solidFill>
                    <a:schemeClr val="tx1"/>
                  </a:solidFill>
                  <a:latin typeface="Montserrat Bold"/>
                  <a:ea typeface="Montserrat Bold"/>
                  <a:cs typeface="Montserrat Bold"/>
                  <a:sym typeface="Montserrat Bold"/>
                </a:rPr>
                <a:t>ИДЕЯ ОЦЕНКИ УПРАВЛЕНЧЕСКИХ МЕХАНИЗМОВ</a:t>
              </a:r>
            </a:p>
            <a:p>
              <a:pPr algn="ctr" fontAlgn="auto">
                <a:spcBef>
                  <a:spcPts val="0"/>
                </a:spcBef>
                <a:spcAft>
                  <a:spcPts val="0"/>
                </a:spcAft>
                <a:defRPr/>
              </a:pPr>
              <a:r>
                <a:rPr lang="ru-RU" sz="4400" kern="0" dirty="0">
                  <a:solidFill>
                    <a:schemeClr val="tx1"/>
                  </a:solidFill>
                  <a:latin typeface="Montserrat Bold"/>
                  <a:sym typeface="Helvetica Neue Medium"/>
                </a:rPr>
                <a:t>Подход: аналитический </a:t>
              </a:r>
            </a:p>
            <a:p>
              <a:pPr algn="ctr" fontAlgn="auto">
                <a:spcBef>
                  <a:spcPts val="0"/>
                </a:spcBef>
                <a:spcAft>
                  <a:spcPts val="0"/>
                </a:spcAft>
                <a:defRPr/>
              </a:pPr>
              <a:r>
                <a:rPr lang="ru-RU" sz="4400" kern="0" dirty="0">
                  <a:solidFill>
                    <a:schemeClr val="tx1"/>
                  </a:solidFill>
                  <a:latin typeface="Montserrat Bold"/>
                  <a:sym typeface="Helvetica Neue Medium"/>
                </a:rPr>
                <a:t>              </a:t>
              </a:r>
              <a:r>
                <a:rPr lang="ru-RU" sz="4400" kern="0" dirty="0">
                  <a:solidFill>
                    <a:srgbClr val="002060"/>
                  </a:solidFill>
                  <a:latin typeface="Montserrat Bold"/>
                  <a:sym typeface="Helvetica Neue Medium"/>
                </a:rPr>
                <a:t>Управление на основе данных</a:t>
              </a:r>
              <a:r>
                <a:rPr lang="ru-RU" sz="4400" kern="0" dirty="0">
                  <a:solidFill>
                    <a:srgbClr val="002060"/>
                  </a:solidFill>
                  <a:sym typeface="Helvetica Neue Medium"/>
                </a:rPr>
                <a:t> </a:t>
              </a:r>
            </a:p>
            <a:p>
              <a:pPr eaLnBrk="1">
                <a:defRPr/>
              </a:pPr>
              <a:endParaRPr lang="ru-RU" sz="4400" dirty="0">
                <a:solidFill>
                  <a:schemeClr val="tx1"/>
                </a:solidFill>
                <a:latin typeface="Montserrat Bold"/>
                <a:ea typeface="Montserrat Bold"/>
                <a:cs typeface="Montserrat Bold"/>
                <a:sym typeface="Montserrat Bold"/>
              </a:endParaRPr>
            </a:p>
          </p:txBody>
        </p:sp>
        <p:grpSp>
          <p:nvGrpSpPr>
            <p:cNvPr id="3" name="Group"/>
            <p:cNvGrpSpPr>
              <a:grpSpLocks/>
            </p:cNvGrpSpPr>
            <p:nvPr/>
          </p:nvGrpSpPr>
          <p:grpSpPr bwMode="auto">
            <a:xfrm>
              <a:off x="1074467" y="2873618"/>
              <a:ext cx="4807776" cy="337335"/>
              <a:chOff x="-1414733" y="-43851"/>
              <a:chExt cx="4807775" cy="337334"/>
            </a:xfrm>
          </p:grpSpPr>
          <p:sp>
            <p:nvSpPr>
              <p:cNvPr id="713" name="Rectangle">
                <a:extLst>
                  <a:ext uri="{FF2B5EF4-FFF2-40B4-BE49-F238E27FC236}"/>
                </a:extLst>
              </p:cNvPr>
              <p:cNvSpPr/>
              <p:nvPr/>
            </p:nvSpPr>
            <p:spPr>
              <a:xfrm>
                <a:off x="-1414733" y="107391"/>
                <a:ext cx="3322708" cy="144210"/>
              </a:xfrm>
              <a:prstGeom prst="rect">
                <a:avLst/>
              </a:prstGeom>
              <a:solidFill>
                <a:srgbClr val="002060"/>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002060"/>
                  </a:solidFill>
                  <a:latin typeface="Arial Black" panose="020B0604020202020204" pitchFamily="34" charset="0"/>
                  <a:ea typeface="+mn-ea"/>
                  <a:cs typeface="Arial Black" panose="020B0604020202020204" pitchFamily="34" charset="0"/>
                  <a:sym typeface="Helvetica Neue Medium"/>
                </a:endParaRPr>
              </a:p>
            </p:txBody>
          </p:sp>
          <p:sp>
            <p:nvSpPr>
              <p:cNvPr id="714" name="Subtitle Text">
                <a:extLst>
                  <a:ext uri="{FF2B5EF4-FFF2-40B4-BE49-F238E27FC236}"/>
                </a:extLst>
              </p:cNvPr>
              <p:cNvSpPr/>
              <p:nvPr/>
            </p:nvSpPr>
            <p:spPr>
              <a:xfrm>
                <a:off x="51754" y="-43851"/>
                <a:ext cx="3341039" cy="33766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a:extLst>
            </p:spPr>
            <p:txBody>
              <a:bodyPr lIns="50800" tIns="50800" rIns="50800" bIns="50800">
                <a:spAutoFit/>
              </a:bodyPr>
              <a:lstStyle>
                <a:lvl1pPr algn="l" defTabSz="457200">
                  <a:lnSpc>
                    <a:spcPct val="120000"/>
                  </a:lnSpc>
                  <a:defRPr sz="1400" cap="all" spc="1120">
                    <a:solidFill>
                      <a:srgbClr val="242423"/>
                    </a:solidFill>
                    <a:latin typeface="Arial"/>
                    <a:ea typeface="Arial"/>
                    <a:cs typeface="Arial"/>
                    <a:sym typeface="Arial"/>
                  </a:defRPr>
                </a:lvl1pPr>
              </a:lstStyle>
              <a:p>
                <a:pPr eaLnBrk="1" fontAlgn="auto">
                  <a:spcBef>
                    <a:spcPts val="0"/>
                  </a:spcBef>
                  <a:spcAft>
                    <a:spcPts val="0"/>
                  </a:spcAft>
                  <a:defRPr/>
                </a:pPr>
                <a:endParaRPr kern="0" dirty="0">
                  <a:solidFill>
                    <a:schemeClr val="tx1"/>
                  </a:solidFill>
                </a:endParaRPr>
              </a:p>
            </p:txBody>
          </p:sp>
        </p:grpSp>
      </p:grpSp>
      <p:grpSp>
        <p:nvGrpSpPr>
          <p:cNvPr id="4" name="Группа 33"/>
          <p:cNvGrpSpPr>
            <a:grpSpLocks/>
          </p:cNvGrpSpPr>
          <p:nvPr/>
        </p:nvGrpSpPr>
        <p:grpSpPr bwMode="auto">
          <a:xfrm>
            <a:off x="18619788" y="419100"/>
            <a:ext cx="5222875" cy="1133475"/>
            <a:chOff x="15963608" y="639676"/>
            <a:chExt cx="5809464" cy="1133476"/>
          </a:xfrm>
        </p:grpSpPr>
        <p:pic>
          <p:nvPicPr>
            <p:cNvPr id="24611" name="Рисунок 34"/>
            <p:cNvPicPr>
              <a:picLocks noChangeAspect="1"/>
            </p:cNvPicPr>
            <p:nvPr/>
          </p:nvPicPr>
          <p:blipFill>
            <a:blip r:embed="rId2" cstate="print"/>
            <a:srcRect/>
            <a:stretch>
              <a:fillRect/>
            </a:stretch>
          </p:blipFill>
          <p:spPr bwMode="auto">
            <a:xfrm>
              <a:off x="15963608" y="639677"/>
              <a:ext cx="3771900" cy="1133475"/>
            </a:xfrm>
            <a:prstGeom prst="rect">
              <a:avLst/>
            </a:prstGeom>
            <a:noFill/>
            <a:ln w="57150">
              <a:solidFill>
                <a:srgbClr val="002060"/>
              </a:solidFill>
              <a:miter lim="800000"/>
              <a:headEnd/>
              <a:tailEnd/>
            </a:ln>
          </p:spPr>
        </p:pic>
        <p:pic>
          <p:nvPicPr>
            <p:cNvPr id="24612" name="Рисунок 35"/>
            <p:cNvPicPr>
              <a:picLocks noChangeAspect="1"/>
            </p:cNvPicPr>
            <p:nvPr/>
          </p:nvPicPr>
          <p:blipFill>
            <a:blip r:embed="rId3" cstate="print"/>
            <a:srcRect/>
            <a:stretch>
              <a:fillRect/>
            </a:stretch>
          </p:blipFill>
          <p:spPr bwMode="auto">
            <a:xfrm>
              <a:off x="19735508" y="639676"/>
              <a:ext cx="2037564" cy="1133475"/>
            </a:xfrm>
            <a:prstGeom prst="rect">
              <a:avLst/>
            </a:prstGeom>
            <a:noFill/>
            <a:ln w="57150">
              <a:solidFill>
                <a:srgbClr val="002060"/>
              </a:solidFill>
              <a:miter lim="800000"/>
              <a:headEnd/>
              <a:tailEnd/>
            </a:ln>
          </p:spPr>
        </p:pic>
      </p:grpSp>
      <p:grpSp>
        <p:nvGrpSpPr>
          <p:cNvPr id="5" name="Группа 17"/>
          <p:cNvGrpSpPr>
            <a:grpSpLocks/>
          </p:cNvGrpSpPr>
          <p:nvPr/>
        </p:nvGrpSpPr>
        <p:grpSpPr bwMode="auto">
          <a:xfrm>
            <a:off x="857250" y="5330825"/>
            <a:ext cx="16200438" cy="1390650"/>
            <a:chOff x="8953427" y="1872898"/>
            <a:chExt cx="14503351" cy="1731150"/>
          </a:xfrm>
        </p:grpSpPr>
        <p:sp>
          <p:nvSpPr>
            <p:cNvPr id="734" name="Rounded Rectangle">
              <a:extLst>
                <a:ext uri="{FF2B5EF4-FFF2-40B4-BE49-F238E27FC236}"/>
              </a:extLst>
            </p:cNvPr>
            <p:cNvSpPr/>
            <p:nvPr/>
          </p:nvSpPr>
          <p:spPr bwMode="auto">
            <a:xfrm>
              <a:off x="8953427" y="1872898"/>
              <a:ext cx="14503351" cy="1731150"/>
            </a:xfrm>
            <a:prstGeom prst="roundRect">
              <a:avLst>
                <a:gd name="adj" fmla="val 30239"/>
              </a:avLst>
            </a:prstGeom>
            <a:solidFill>
              <a:schemeClr val="accent1"/>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24610" name="Прямоугольник 8"/>
            <p:cNvSpPr>
              <a:spLocks noChangeArrowheads="1"/>
            </p:cNvSpPr>
            <p:nvPr/>
          </p:nvSpPr>
          <p:spPr bwMode="auto">
            <a:xfrm>
              <a:off x="10962860" y="1998731"/>
              <a:ext cx="11877090" cy="553998"/>
            </a:xfrm>
            <a:prstGeom prst="rect">
              <a:avLst/>
            </a:prstGeom>
            <a:noFill/>
            <a:ln w="9525">
              <a:noFill/>
              <a:miter lim="800000"/>
              <a:headEnd/>
              <a:tailEnd/>
            </a:ln>
          </p:spPr>
          <p:txBody>
            <a:bodyPr>
              <a:spAutoFit/>
            </a:bodyPr>
            <a:lstStyle/>
            <a:p>
              <a:pPr algn="just" eaLnBrk="1"/>
              <a:endParaRPr lang="ru-RU" altLang="ru-RU"/>
            </a:p>
          </p:txBody>
        </p:sp>
      </p:grpSp>
      <p:grpSp>
        <p:nvGrpSpPr>
          <p:cNvPr id="6" name="Группа 13"/>
          <p:cNvGrpSpPr>
            <a:grpSpLocks/>
          </p:cNvGrpSpPr>
          <p:nvPr/>
        </p:nvGrpSpPr>
        <p:grpSpPr bwMode="auto">
          <a:xfrm>
            <a:off x="857250" y="6918325"/>
            <a:ext cx="16200438" cy="1866900"/>
            <a:chOff x="8953426" y="3737818"/>
            <a:chExt cx="22010615" cy="2925822"/>
          </a:xfrm>
        </p:grpSpPr>
        <p:sp>
          <p:nvSpPr>
            <p:cNvPr id="740" name="Rounded Rectangle">
              <a:extLst>
                <a:ext uri="{FF2B5EF4-FFF2-40B4-BE49-F238E27FC236}"/>
              </a:extLst>
            </p:cNvPr>
            <p:cNvSpPr/>
            <p:nvPr/>
          </p:nvSpPr>
          <p:spPr>
            <a:xfrm>
              <a:off x="8953426" y="3737818"/>
              <a:ext cx="22010615" cy="2925822"/>
            </a:xfrm>
            <a:prstGeom prst="roundRect">
              <a:avLst>
                <a:gd name="adj" fmla="val 30239"/>
              </a:avLst>
            </a:prstGeom>
            <a:solidFill>
              <a:schemeClr val="accent1"/>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24608" name="Прямоугольник 9"/>
            <p:cNvSpPr>
              <a:spLocks noChangeArrowheads="1"/>
            </p:cNvSpPr>
            <p:nvPr/>
          </p:nvSpPr>
          <p:spPr bwMode="auto">
            <a:xfrm>
              <a:off x="10523282" y="3941696"/>
              <a:ext cx="20440759" cy="2415271"/>
            </a:xfrm>
            <a:prstGeom prst="rect">
              <a:avLst/>
            </a:prstGeom>
            <a:noFill/>
            <a:ln w="9525">
              <a:noFill/>
              <a:miter lim="800000"/>
              <a:headEnd/>
              <a:tailEnd/>
            </a:ln>
          </p:spPr>
          <p:txBody>
            <a:bodyPr>
              <a:spAutoFit/>
            </a:bodyPr>
            <a:lstStyle/>
            <a:p>
              <a:pPr algn="just" eaLnBrk="1"/>
              <a:r>
                <a:rPr lang="ru-RU" altLang="ru-RU" sz="3200" u="sng">
                  <a:latin typeface="Montserrat Bold"/>
                </a:rPr>
                <a:t>ОЦЕНКА</a:t>
              </a:r>
              <a:r>
                <a:rPr lang="ru-RU" altLang="ru-RU" sz="3200">
                  <a:latin typeface="Montserrat Bold"/>
                </a:rPr>
                <a:t> концептуальной части: цели, показатели (отсутствие негативных последствий, измеримость достижимость, полнота, соответствие федеральным, региональным приоритетам)</a:t>
              </a:r>
            </a:p>
          </p:txBody>
        </p:sp>
      </p:grpSp>
      <p:grpSp>
        <p:nvGrpSpPr>
          <p:cNvPr id="7" name="Группа 15"/>
          <p:cNvGrpSpPr>
            <a:grpSpLocks/>
          </p:cNvGrpSpPr>
          <p:nvPr/>
        </p:nvGrpSpPr>
        <p:grpSpPr bwMode="auto">
          <a:xfrm>
            <a:off x="857250" y="8961438"/>
            <a:ext cx="16200438" cy="2225675"/>
            <a:chOff x="8925810" y="9494201"/>
            <a:chExt cx="14852413" cy="2226871"/>
          </a:xfrm>
        </p:grpSpPr>
        <p:sp>
          <p:nvSpPr>
            <p:cNvPr id="722" name="Rounded Rectangle">
              <a:extLst>
                <a:ext uri="{FF2B5EF4-FFF2-40B4-BE49-F238E27FC236}"/>
              </a:extLst>
            </p:cNvPr>
            <p:cNvSpPr/>
            <p:nvPr/>
          </p:nvSpPr>
          <p:spPr bwMode="auto">
            <a:xfrm>
              <a:off x="8925810" y="9494201"/>
              <a:ext cx="14852413" cy="2226871"/>
            </a:xfrm>
            <a:prstGeom prst="roundRect">
              <a:avLst>
                <a:gd name="adj" fmla="val 30239"/>
              </a:avLst>
            </a:prstGeom>
            <a:solidFill>
              <a:schemeClr val="accent1"/>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24606" name="Прямоугольник 11"/>
            <p:cNvSpPr>
              <a:spLocks noChangeArrowheads="1"/>
            </p:cNvSpPr>
            <p:nvPr/>
          </p:nvSpPr>
          <p:spPr bwMode="auto">
            <a:xfrm>
              <a:off x="10167554" y="9641845"/>
              <a:ext cx="13258728" cy="1569852"/>
            </a:xfrm>
            <a:prstGeom prst="rect">
              <a:avLst/>
            </a:prstGeom>
            <a:noFill/>
            <a:ln w="9525">
              <a:noFill/>
              <a:miter lim="800000"/>
              <a:headEnd/>
              <a:tailEnd/>
            </a:ln>
          </p:spPr>
          <p:txBody>
            <a:bodyPr>
              <a:spAutoFit/>
            </a:bodyPr>
            <a:lstStyle/>
            <a:p>
              <a:pPr algn="just" eaLnBrk="1"/>
              <a:r>
                <a:rPr lang="ru-RU" altLang="ru-RU" sz="3200" u="sng">
                  <a:latin typeface="Montserrat Bold"/>
                </a:rPr>
                <a:t>ОЦЕНКА </a:t>
              </a:r>
              <a:r>
                <a:rPr lang="ru-RU" altLang="ru-RU" sz="3200">
                  <a:latin typeface="Montserrat Bold"/>
                </a:rPr>
                <a:t>практической части:</a:t>
              </a:r>
            </a:p>
            <a:p>
              <a:pPr algn="just" eaLnBrk="1"/>
              <a:r>
                <a:rPr lang="ru-RU" altLang="ru-RU" sz="3200">
                  <a:latin typeface="Montserrat Bold"/>
                </a:rPr>
                <a:t>-наличие собранных данных;</a:t>
              </a:r>
            </a:p>
            <a:p>
              <a:pPr algn="just" eaLnBrk="1"/>
              <a:r>
                <a:rPr lang="ru-RU" altLang="ru-RU" sz="3200">
                  <a:latin typeface="Montserrat Bold"/>
                </a:rPr>
                <a:t>-аналитика (принятие мер на основе аналитики, анализ эффективности принятых мер)</a:t>
              </a:r>
            </a:p>
          </p:txBody>
        </p:sp>
      </p:grpSp>
      <p:grpSp>
        <p:nvGrpSpPr>
          <p:cNvPr id="8" name="Группа 16"/>
          <p:cNvGrpSpPr>
            <a:grpSpLocks/>
          </p:cNvGrpSpPr>
          <p:nvPr/>
        </p:nvGrpSpPr>
        <p:grpSpPr bwMode="auto">
          <a:xfrm>
            <a:off x="857250" y="11363325"/>
            <a:ext cx="16200438" cy="1643063"/>
            <a:chOff x="7367501" y="11479714"/>
            <a:chExt cx="14852413" cy="1642429"/>
          </a:xfrm>
        </p:grpSpPr>
        <p:sp>
          <p:nvSpPr>
            <p:cNvPr id="728" name="Rounded Rectangle">
              <a:extLst>
                <a:ext uri="{FF2B5EF4-FFF2-40B4-BE49-F238E27FC236}"/>
              </a:extLst>
            </p:cNvPr>
            <p:cNvSpPr/>
            <p:nvPr/>
          </p:nvSpPr>
          <p:spPr>
            <a:xfrm>
              <a:off x="7367501" y="11479714"/>
              <a:ext cx="14852413" cy="1642429"/>
            </a:xfrm>
            <a:prstGeom prst="roundRect">
              <a:avLst>
                <a:gd name="adj" fmla="val 30239"/>
              </a:avLst>
            </a:prstGeom>
            <a:solidFill>
              <a:schemeClr val="accent1"/>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24604" name="Прямоугольник 12"/>
            <p:cNvSpPr>
              <a:spLocks noChangeArrowheads="1"/>
            </p:cNvSpPr>
            <p:nvPr/>
          </p:nvSpPr>
          <p:spPr bwMode="auto">
            <a:xfrm>
              <a:off x="8723152" y="11952354"/>
              <a:ext cx="12464635" cy="584595"/>
            </a:xfrm>
            <a:prstGeom prst="rect">
              <a:avLst/>
            </a:prstGeom>
            <a:noFill/>
            <a:ln w="9525">
              <a:noFill/>
              <a:miter lim="800000"/>
              <a:headEnd/>
              <a:tailEnd/>
            </a:ln>
          </p:spPr>
          <p:txBody>
            <a:bodyPr>
              <a:spAutoFit/>
            </a:bodyPr>
            <a:lstStyle/>
            <a:p>
              <a:pPr algn="just" eaLnBrk="1"/>
              <a:r>
                <a:rPr lang="ru-RU" altLang="ru-RU" sz="3200" u="sng">
                  <a:latin typeface="Montserrat Bold"/>
                  <a:ea typeface="Calibri" pitchFamily="34" charset="0"/>
                  <a:cs typeface="Times New Roman" pitchFamily="18" charset="0"/>
                </a:rPr>
                <a:t>КРИТЕРИИ и РЕКОМЕНДАЦИИ </a:t>
              </a:r>
              <a:r>
                <a:rPr lang="ru-RU" altLang="ru-RU" sz="3200">
                  <a:latin typeface="Montserrat Bold"/>
                  <a:ea typeface="Calibri" pitchFamily="34" charset="0"/>
                  <a:cs typeface="Times New Roman" pitchFamily="18" charset="0"/>
                </a:rPr>
                <a:t>по предоставлению материалов </a:t>
              </a:r>
            </a:p>
          </p:txBody>
        </p:sp>
      </p:grpSp>
      <p:sp>
        <p:nvSpPr>
          <p:cNvPr id="24586" name="Прямоугольник 3"/>
          <p:cNvSpPr>
            <a:spLocks noChangeArrowheads="1"/>
          </p:cNvSpPr>
          <p:nvPr/>
        </p:nvSpPr>
        <p:spPr bwMode="auto">
          <a:xfrm>
            <a:off x="2292350" y="5497513"/>
            <a:ext cx="14343063" cy="1076325"/>
          </a:xfrm>
          <a:prstGeom prst="rect">
            <a:avLst/>
          </a:prstGeom>
          <a:noFill/>
          <a:ln w="9525">
            <a:noFill/>
            <a:miter lim="800000"/>
            <a:headEnd/>
            <a:tailEnd/>
          </a:ln>
        </p:spPr>
        <p:txBody>
          <a:bodyPr>
            <a:spAutoFit/>
          </a:bodyPr>
          <a:lstStyle/>
          <a:p>
            <a:pPr algn="just" eaLnBrk="1"/>
            <a:r>
              <a:rPr lang="ru-RU" altLang="ru-RU" sz="3200" u="sng">
                <a:latin typeface="Montserrat Bold"/>
                <a:ea typeface="Calibri" pitchFamily="34" charset="0"/>
                <a:cs typeface="Times New Roman" pitchFamily="18" charset="0"/>
              </a:rPr>
              <a:t>ОЦЕНКА</a:t>
            </a:r>
            <a:r>
              <a:rPr lang="ru-RU" altLang="ru-RU" sz="3200">
                <a:latin typeface="Montserrat Bold"/>
                <a:ea typeface="Calibri" pitchFamily="34" charset="0"/>
                <a:cs typeface="Times New Roman" pitchFamily="18" charset="0"/>
              </a:rPr>
              <a:t> осуществляется экспертами на основе представленных рабочих документов</a:t>
            </a:r>
          </a:p>
        </p:txBody>
      </p:sp>
      <p:grpSp>
        <p:nvGrpSpPr>
          <p:cNvPr id="9" name="Группа 42"/>
          <p:cNvGrpSpPr>
            <a:grpSpLocks/>
          </p:cNvGrpSpPr>
          <p:nvPr/>
        </p:nvGrpSpPr>
        <p:grpSpPr bwMode="auto">
          <a:xfrm>
            <a:off x="1225550" y="5497513"/>
            <a:ext cx="858838" cy="765175"/>
            <a:chOff x="1681164" y="4332144"/>
            <a:chExt cx="858838" cy="765175"/>
          </a:xfrm>
        </p:grpSpPr>
        <p:sp>
          <p:nvSpPr>
            <p:cNvPr id="36" name="Circle">
              <a:extLst>
                <a:ext uri="{FF2B5EF4-FFF2-40B4-BE49-F238E27FC236}"/>
              </a:extLst>
            </p:cNvPr>
            <p:cNvSpPr/>
            <p:nvPr/>
          </p:nvSpPr>
          <p:spPr>
            <a:xfrm>
              <a:off x="1681164" y="4332144"/>
              <a:ext cx="858838" cy="765175"/>
            </a:xfrm>
            <a:prstGeom prst="ellipse">
              <a:avLst/>
            </a:prstGeom>
            <a:solidFill>
              <a:schemeClr val="bg2"/>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38" name="Graphic 48">
              <a:extLst>
                <a:ext uri="{FF2B5EF4-FFF2-40B4-BE49-F238E27FC236}"/>
              </a:extLst>
            </p:cNvPr>
            <p:cNvSpPr/>
            <p:nvPr/>
          </p:nvSpPr>
          <p:spPr>
            <a:xfrm>
              <a:off x="1965327" y="4598844"/>
              <a:ext cx="390525" cy="231775"/>
            </a:xfrm>
            <a:custGeom>
              <a:avLst/>
              <a:gdLst/>
              <a:ahLst/>
              <a:cxnLst>
                <a:cxn ang="0">
                  <a:pos x="wd2" y="hd2"/>
                </a:cxn>
                <a:cxn ang="5400000">
                  <a:pos x="wd2" y="hd2"/>
                </a:cxn>
                <a:cxn ang="10800000">
                  <a:pos x="wd2" y="hd2"/>
                </a:cxn>
                <a:cxn ang="16200000">
                  <a:pos x="wd2" y="hd2"/>
                </a:cxn>
              </a:cxnLst>
              <a:rect l="0" t="0" r="r" b="b"/>
              <a:pathLst>
                <a:path w="21186" h="20985" extrusionOk="0">
                  <a:moveTo>
                    <a:pt x="10679" y="20063"/>
                  </a:moveTo>
                  <a:lnTo>
                    <a:pt x="20565" y="5375"/>
                  </a:lnTo>
                  <a:cubicBezTo>
                    <a:pt x="21393" y="4146"/>
                    <a:pt x="21393" y="2152"/>
                    <a:pt x="20565" y="923"/>
                  </a:cubicBezTo>
                  <a:cubicBezTo>
                    <a:pt x="19738" y="-307"/>
                    <a:pt x="18396" y="-307"/>
                    <a:pt x="17568" y="923"/>
                  </a:cubicBezTo>
                  <a:lnTo>
                    <a:pt x="9181" y="13386"/>
                  </a:lnTo>
                  <a:lnTo>
                    <a:pt x="3618" y="5119"/>
                  </a:lnTo>
                  <a:cubicBezTo>
                    <a:pt x="2790" y="3889"/>
                    <a:pt x="1448" y="3889"/>
                    <a:pt x="621" y="5119"/>
                  </a:cubicBezTo>
                  <a:cubicBezTo>
                    <a:pt x="-207" y="6349"/>
                    <a:pt x="-207" y="8342"/>
                    <a:pt x="621" y="9572"/>
                  </a:cubicBezTo>
                  <a:lnTo>
                    <a:pt x="7682" y="20063"/>
                  </a:lnTo>
                  <a:cubicBezTo>
                    <a:pt x="8509" y="21292"/>
                    <a:pt x="9851" y="21293"/>
                    <a:pt x="10678" y="20064"/>
                  </a:cubicBezTo>
                  <a:lnTo>
                    <a:pt x="10679" y="20063"/>
                  </a:lnTo>
                  <a:close/>
                </a:path>
              </a:pathLst>
            </a:custGeom>
            <a:solidFill>
              <a:schemeClr val="tx1"/>
            </a:solidFill>
            <a:ln w="12700" cap="flat">
              <a:noFill/>
              <a:miter lim="400000"/>
            </a:ln>
            <a:effectLst/>
          </p:spPr>
          <p:txBody>
            <a:bodyPr lIns="45719" tIns="45719" rIns="45719" bIns="45719"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grpSp>
      <p:grpSp>
        <p:nvGrpSpPr>
          <p:cNvPr id="10" name="Группа 43"/>
          <p:cNvGrpSpPr>
            <a:grpSpLocks/>
          </p:cNvGrpSpPr>
          <p:nvPr/>
        </p:nvGrpSpPr>
        <p:grpSpPr bwMode="auto">
          <a:xfrm>
            <a:off x="1152525" y="7383463"/>
            <a:ext cx="858838" cy="765175"/>
            <a:chOff x="1681164" y="4332144"/>
            <a:chExt cx="858838" cy="765175"/>
          </a:xfrm>
        </p:grpSpPr>
        <p:sp>
          <p:nvSpPr>
            <p:cNvPr id="45" name="Circle">
              <a:extLst>
                <a:ext uri="{FF2B5EF4-FFF2-40B4-BE49-F238E27FC236}"/>
              </a:extLst>
            </p:cNvPr>
            <p:cNvSpPr/>
            <p:nvPr/>
          </p:nvSpPr>
          <p:spPr>
            <a:xfrm>
              <a:off x="1681164" y="4332144"/>
              <a:ext cx="858838" cy="765175"/>
            </a:xfrm>
            <a:prstGeom prst="ellipse">
              <a:avLst/>
            </a:prstGeom>
            <a:solidFill>
              <a:schemeClr val="bg2"/>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46" name="Graphic 48">
              <a:extLst>
                <a:ext uri="{FF2B5EF4-FFF2-40B4-BE49-F238E27FC236}"/>
              </a:extLst>
            </p:cNvPr>
            <p:cNvSpPr/>
            <p:nvPr/>
          </p:nvSpPr>
          <p:spPr>
            <a:xfrm>
              <a:off x="1965327" y="4598844"/>
              <a:ext cx="390525" cy="231775"/>
            </a:xfrm>
            <a:custGeom>
              <a:avLst/>
              <a:gdLst/>
              <a:ahLst/>
              <a:cxnLst>
                <a:cxn ang="0">
                  <a:pos x="wd2" y="hd2"/>
                </a:cxn>
                <a:cxn ang="5400000">
                  <a:pos x="wd2" y="hd2"/>
                </a:cxn>
                <a:cxn ang="10800000">
                  <a:pos x="wd2" y="hd2"/>
                </a:cxn>
                <a:cxn ang="16200000">
                  <a:pos x="wd2" y="hd2"/>
                </a:cxn>
              </a:cxnLst>
              <a:rect l="0" t="0" r="r" b="b"/>
              <a:pathLst>
                <a:path w="21186" h="20985" extrusionOk="0">
                  <a:moveTo>
                    <a:pt x="10679" y="20063"/>
                  </a:moveTo>
                  <a:lnTo>
                    <a:pt x="20565" y="5375"/>
                  </a:lnTo>
                  <a:cubicBezTo>
                    <a:pt x="21393" y="4146"/>
                    <a:pt x="21393" y="2152"/>
                    <a:pt x="20565" y="923"/>
                  </a:cubicBezTo>
                  <a:cubicBezTo>
                    <a:pt x="19738" y="-307"/>
                    <a:pt x="18396" y="-307"/>
                    <a:pt x="17568" y="923"/>
                  </a:cubicBezTo>
                  <a:lnTo>
                    <a:pt x="9181" y="13386"/>
                  </a:lnTo>
                  <a:lnTo>
                    <a:pt x="3618" y="5119"/>
                  </a:lnTo>
                  <a:cubicBezTo>
                    <a:pt x="2790" y="3889"/>
                    <a:pt x="1448" y="3889"/>
                    <a:pt x="621" y="5119"/>
                  </a:cubicBezTo>
                  <a:cubicBezTo>
                    <a:pt x="-207" y="6349"/>
                    <a:pt x="-207" y="8342"/>
                    <a:pt x="621" y="9572"/>
                  </a:cubicBezTo>
                  <a:lnTo>
                    <a:pt x="7682" y="20063"/>
                  </a:lnTo>
                  <a:cubicBezTo>
                    <a:pt x="8509" y="21292"/>
                    <a:pt x="9851" y="21293"/>
                    <a:pt x="10678" y="20064"/>
                  </a:cubicBezTo>
                  <a:lnTo>
                    <a:pt x="10679" y="20063"/>
                  </a:lnTo>
                  <a:close/>
                </a:path>
              </a:pathLst>
            </a:custGeom>
            <a:solidFill>
              <a:schemeClr val="tx1"/>
            </a:solidFill>
            <a:ln w="12700" cap="flat">
              <a:noFill/>
              <a:miter lim="400000"/>
            </a:ln>
            <a:effectLst/>
          </p:spPr>
          <p:txBody>
            <a:bodyPr lIns="45719" tIns="45719" rIns="45719" bIns="45719"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grpSp>
      <p:grpSp>
        <p:nvGrpSpPr>
          <p:cNvPr id="11" name="Группа 48"/>
          <p:cNvGrpSpPr>
            <a:grpSpLocks/>
          </p:cNvGrpSpPr>
          <p:nvPr/>
        </p:nvGrpSpPr>
        <p:grpSpPr bwMode="auto">
          <a:xfrm>
            <a:off x="1225550" y="9691688"/>
            <a:ext cx="858838" cy="765175"/>
            <a:chOff x="1681164" y="4332144"/>
            <a:chExt cx="858838" cy="765175"/>
          </a:xfrm>
        </p:grpSpPr>
        <p:sp>
          <p:nvSpPr>
            <p:cNvPr id="50" name="Circle">
              <a:extLst>
                <a:ext uri="{FF2B5EF4-FFF2-40B4-BE49-F238E27FC236}"/>
              </a:extLst>
            </p:cNvPr>
            <p:cNvSpPr/>
            <p:nvPr/>
          </p:nvSpPr>
          <p:spPr>
            <a:xfrm>
              <a:off x="1681164" y="4332144"/>
              <a:ext cx="858838" cy="765175"/>
            </a:xfrm>
            <a:prstGeom prst="ellipse">
              <a:avLst/>
            </a:prstGeom>
            <a:solidFill>
              <a:schemeClr val="bg2"/>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51" name="Graphic 48">
              <a:extLst>
                <a:ext uri="{FF2B5EF4-FFF2-40B4-BE49-F238E27FC236}"/>
              </a:extLst>
            </p:cNvPr>
            <p:cNvSpPr/>
            <p:nvPr/>
          </p:nvSpPr>
          <p:spPr>
            <a:xfrm>
              <a:off x="1965327" y="4598844"/>
              <a:ext cx="390525" cy="231775"/>
            </a:xfrm>
            <a:custGeom>
              <a:avLst/>
              <a:gdLst/>
              <a:ahLst/>
              <a:cxnLst>
                <a:cxn ang="0">
                  <a:pos x="wd2" y="hd2"/>
                </a:cxn>
                <a:cxn ang="5400000">
                  <a:pos x="wd2" y="hd2"/>
                </a:cxn>
                <a:cxn ang="10800000">
                  <a:pos x="wd2" y="hd2"/>
                </a:cxn>
                <a:cxn ang="16200000">
                  <a:pos x="wd2" y="hd2"/>
                </a:cxn>
              </a:cxnLst>
              <a:rect l="0" t="0" r="r" b="b"/>
              <a:pathLst>
                <a:path w="21186" h="20985" extrusionOk="0">
                  <a:moveTo>
                    <a:pt x="10679" y="20063"/>
                  </a:moveTo>
                  <a:lnTo>
                    <a:pt x="20565" y="5375"/>
                  </a:lnTo>
                  <a:cubicBezTo>
                    <a:pt x="21393" y="4146"/>
                    <a:pt x="21393" y="2152"/>
                    <a:pt x="20565" y="923"/>
                  </a:cubicBezTo>
                  <a:cubicBezTo>
                    <a:pt x="19738" y="-307"/>
                    <a:pt x="18396" y="-307"/>
                    <a:pt x="17568" y="923"/>
                  </a:cubicBezTo>
                  <a:lnTo>
                    <a:pt x="9181" y="13386"/>
                  </a:lnTo>
                  <a:lnTo>
                    <a:pt x="3618" y="5119"/>
                  </a:lnTo>
                  <a:cubicBezTo>
                    <a:pt x="2790" y="3889"/>
                    <a:pt x="1448" y="3889"/>
                    <a:pt x="621" y="5119"/>
                  </a:cubicBezTo>
                  <a:cubicBezTo>
                    <a:pt x="-207" y="6349"/>
                    <a:pt x="-207" y="8342"/>
                    <a:pt x="621" y="9572"/>
                  </a:cubicBezTo>
                  <a:lnTo>
                    <a:pt x="7682" y="20063"/>
                  </a:lnTo>
                  <a:cubicBezTo>
                    <a:pt x="8509" y="21292"/>
                    <a:pt x="9851" y="21293"/>
                    <a:pt x="10678" y="20064"/>
                  </a:cubicBezTo>
                  <a:lnTo>
                    <a:pt x="10679" y="20063"/>
                  </a:lnTo>
                  <a:close/>
                </a:path>
              </a:pathLst>
            </a:custGeom>
            <a:solidFill>
              <a:schemeClr val="tx1"/>
            </a:solidFill>
            <a:ln w="12700" cap="flat">
              <a:noFill/>
              <a:miter lim="400000"/>
            </a:ln>
            <a:effectLst/>
          </p:spPr>
          <p:txBody>
            <a:bodyPr lIns="45719" tIns="45719" rIns="45719" bIns="45719"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grpSp>
      <p:grpSp>
        <p:nvGrpSpPr>
          <p:cNvPr id="12" name="Группа 51"/>
          <p:cNvGrpSpPr>
            <a:grpSpLocks/>
          </p:cNvGrpSpPr>
          <p:nvPr/>
        </p:nvGrpSpPr>
        <p:grpSpPr bwMode="auto">
          <a:xfrm>
            <a:off x="1203325" y="11836400"/>
            <a:ext cx="858838" cy="765175"/>
            <a:chOff x="1681164" y="4332144"/>
            <a:chExt cx="858838" cy="765175"/>
          </a:xfrm>
        </p:grpSpPr>
        <p:sp>
          <p:nvSpPr>
            <p:cNvPr id="53" name="Circle">
              <a:extLst>
                <a:ext uri="{FF2B5EF4-FFF2-40B4-BE49-F238E27FC236}"/>
              </a:extLst>
            </p:cNvPr>
            <p:cNvSpPr/>
            <p:nvPr/>
          </p:nvSpPr>
          <p:spPr>
            <a:xfrm>
              <a:off x="1681164" y="4332144"/>
              <a:ext cx="858838" cy="765175"/>
            </a:xfrm>
            <a:prstGeom prst="ellipse">
              <a:avLst/>
            </a:prstGeom>
            <a:solidFill>
              <a:schemeClr val="bg2"/>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54" name="Graphic 48">
              <a:extLst>
                <a:ext uri="{FF2B5EF4-FFF2-40B4-BE49-F238E27FC236}"/>
              </a:extLst>
            </p:cNvPr>
            <p:cNvSpPr/>
            <p:nvPr/>
          </p:nvSpPr>
          <p:spPr>
            <a:xfrm>
              <a:off x="1965327" y="4598844"/>
              <a:ext cx="390525" cy="231775"/>
            </a:xfrm>
            <a:custGeom>
              <a:avLst/>
              <a:gdLst/>
              <a:ahLst/>
              <a:cxnLst>
                <a:cxn ang="0">
                  <a:pos x="wd2" y="hd2"/>
                </a:cxn>
                <a:cxn ang="5400000">
                  <a:pos x="wd2" y="hd2"/>
                </a:cxn>
                <a:cxn ang="10800000">
                  <a:pos x="wd2" y="hd2"/>
                </a:cxn>
                <a:cxn ang="16200000">
                  <a:pos x="wd2" y="hd2"/>
                </a:cxn>
              </a:cxnLst>
              <a:rect l="0" t="0" r="r" b="b"/>
              <a:pathLst>
                <a:path w="21186" h="20985" extrusionOk="0">
                  <a:moveTo>
                    <a:pt x="10679" y="20063"/>
                  </a:moveTo>
                  <a:lnTo>
                    <a:pt x="20565" y="5375"/>
                  </a:lnTo>
                  <a:cubicBezTo>
                    <a:pt x="21393" y="4146"/>
                    <a:pt x="21393" y="2152"/>
                    <a:pt x="20565" y="923"/>
                  </a:cubicBezTo>
                  <a:cubicBezTo>
                    <a:pt x="19738" y="-307"/>
                    <a:pt x="18396" y="-307"/>
                    <a:pt x="17568" y="923"/>
                  </a:cubicBezTo>
                  <a:lnTo>
                    <a:pt x="9181" y="13386"/>
                  </a:lnTo>
                  <a:lnTo>
                    <a:pt x="3618" y="5119"/>
                  </a:lnTo>
                  <a:cubicBezTo>
                    <a:pt x="2790" y="3889"/>
                    <a:pt x="1448" y="3889"/>
                    <a:pt x="621" y="5119"/>
                  </a:cubicBezTo>
                  <a:cubicBezTo>
                    <a:pt x="-207" y="6349"/>
                    <a:pt x="-207" y="8342"/>
                    <a:pt x="621" y="9572"/>
                  </a:cubicBezTo>
                  <a:lnTo>
                    <a:pt x="7682" y="20063"/>
                  </a:lnTo>
                  <a:cubicBezTo>
                    <a:pt x="8509" y="21292"/>
                    <a:pt x="9851" y="21293"/>
                    <a:pt x="10678" y="20064"/>
                  </a:cubicBezTo>
                  <a:lnTo>
                    <a:pt x="10679" y="20063"/>
                  </a:lnTo>
                  <a:close/>
                </a:path>
              </a:pathLst>
            </a:custGeom>
            <a:solidFill>
              <a:schemeClr val="tx1"/>
            </a:solidFill>
            <a:ln w="12700" cap="flat">
              <a:noFill/>
              <a:miter lim="400000"/>
            </a:ln>
            <a:effectLst/>
          </p:spPr>
          <p:txBody>
            <a:bodyPr lIns="45719" tIns="45719" rIns="45719" bIns="45719"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grpSp>
      <p:sp>
        <p:nvSpPr>
          <p:cNvPr id="55" name="Прямоугольник 54">
            <a:extLst>
              <a:ext uri="{FF2B5EF4-FFF2-40B4-BE49-F238E27FC236}"/>
            </a:extLst>
          </p:cNvPr>
          <p:cNvSpPr/>
          <p:nvPr/>
        </p:nvSpPr>
        <p:spPr>
          <a:xfrm>
            <a:off x="1625602" y="4100945"/>
            <a:ext cx="5301671" cy="492443"/>
          </a:xfrm>
          <a:prstGeom prst="rect">
            <a:avLst/>
          </a:prstGeom>
          <a:solidFill>
            <a:srgbClr val="002060">
              <a:alpha val="51000"/>
            </a:srgbClr>
          </a:solidFill>
          <a:ln w="12700" cap="flat">
            <a:noFill/>
            <a:miter lim="400000"/>
          </a:ln>
          <a:effectLst/>
          <a:sp3d/>
        </p:spPr>
        <p:style>
          <a:lnRef idx="0">
            <a:scrgbClr r="0" g="0" b="0"/>
          </a:lnRef>
          <a:fillRef idx="0">
            <a:scrgbClr r="0" g="0" b="0"/>
          </a:fillRef>
          <a:effectRef idx="0">
            <a:scrgbClr r="0" g="0" b="0"/>
          </a:effectRef>
          <a:fontRef idx="none"/>
        </p:style>
        <p:txBody>
          <a:bodyPr spcFirstLastPara="1" lIns="0" tIns="0" rIns="0" bIns="0" spcCol="38100" anchor="ctr">
            <a:spAutoFit/>
          </a:bodyPr>
          <a:lstStyle/>
          <a:p>
            <a:pPr algn="ctr" eaLnBrk="1" fontAlgn="auto">
              <a:spcBef>
                <a:spcPts val="0"/>
              </a:spcBef>
              <a:spcAft>
                <a:spcPts val="0"/>
              </a:spcAft>
              <a:defRPr/>
            </a:pPr>
            <a:r>
              <a:rPr lang="ru-RU" sz="3200" b="0" dirty="0">
                <a:solidFill>
                  <a:srgbClr val="FFFFFF"/>
                </a:solidFill>
                <a:latin typeface="+mn-lt"/>
                <a:ea typeface="+mn-ea"/>
                <a:cs typeface="+mn-cs"/>
                <a:sym typeface="Helvetica Neue Medium"/>
              </a:rPr>
              <a:t>РЕГИОН</a:t>
            </a:r>
          </a:p>
        </p:txBody>
      </p:sp>
      <p:sp>
        <p:nvSpPr>
          <p:cNvPr id="56" name="Прямоугольник 55">
            <a:extLst>
              <a:ext uri="{FF2B5EF4-FFF2-40B4-BE49-F238E27FC236}"/>
            </a:extLst>
          </p:cNvPr>
          <p:cNvSpPr/>
          <p:nvPr/>
        </p:nvSpPr>
        <p:spPr>
          <a:xfrm>
            <a:off x="7513783" y="4100945"/>
            <a:ext cx="5301671" cy="492443"/>
          </a:xfrm>
          <a:prstGeom prst="rect">
            <a:avLst/>
          </a:prstGeom>
          <a:solidFill>
            <a:srgbClr val="002060">
              <a:alpha val="51000"/>
            </a:srgbClr>
          </a:solidFill>
          <a:ln w="12700" cap="flat">
            <a:noFill/>
            <a:miter lim="400000"/>
          </a:ln>
          <a:effectLst/>
          <a:sp3d/>
        </p:spPr>
        <p:style>
          <a:lnRef idx="0">
            <a:scrgbClr r="0" g="0" b="0"/>
          </a:lnRef>
          <a:fillRef idx="0">
            <a:scrgbClr r="0" g="0" b="0"/>
          </a:fillRef>
          <a:effectRef idx="0">
            <a:scrgbClr r="0" g="0" b="0"/>
          </a:effectRef>
          <a:fontRef idx="none"/>
        </p:style>
        <p:txBody>
          <a:bodyPr spcFirstLastPara="1" lIns="0" tIns="0" rIns="0" bIns="0" spcCol="38100" anchor="ctr">
            <a:spAutoFit/>
          </a:bodyPr>
          <a:lstStyle/>
          <a:p>
            <a:pPr algn="ctr" eaLnBrk="1" fontAlgn="auto">
              <a:spcBef>
                <a:spcPts val="0"/>
              </a:spcBef>
              <a:spcAft>
                <a:spcPts val="0"/>
              </a:spcAft>
              <a:defRPr/>
            </a:pPr>
            <a:r>
              <a:rPr lang="ru-RU" sz="3200" b="0" dirty="0">
                <a:solidFill>
                  <a:srgbClr val="FFFFFF"/>
                </a:solidFill>
                <a:latin typeface="+mn-lt"/>
                <a:ea typeface="+mn-ea"/>
                <a:cs typeface="+mn-cs"/>
                <a:sym typeface="Helvetica Neue Medium"/>
              </a:rPr>
              <a:t>МУНИЦИПАЛИТЕТ</a:t>
            </a:r>
          </a:p>
        </p:txBody>
      </p:sp>
      <p:sp>
        <p:nvSpPr>
          <p:cNvPr id="57" name="Прямоугольник 56">
            <a:extLst>
              <a:ext uri="{FF2B5EF4-FFF2-40B4-BE49-F238E27FC236}"/>
            </a:extLst>
          </p:cNvPr>
          <p:cNvSpPr/>
          <p:nvPr/>
        </p:nvSpPr>
        <p:spPr>
          <a:xfrm>
            <a:off x="13318839" y="4100945"/>
            <a:ext cx="3879663" cy="492443"/>
          </a:xfrm>
          <a:prstGeom prst="rect">
            <a:avLst/>
          </a:prstGeom>
          <a:solidFill>
            <a:srgbClr val="002060">
              <a:alpha val="51000"/>
            </a:srgbClr>
          </a:solidFill>
          <a:ln w="12700" cap="flat">
            <a:noFill/>
            <a:miter lim="400000"/>
          </a:ln>
          <a:effectLst/>
          <a:sp3d/>
        </p:spPr>
        <p:style>
          <a:lnRef idx="0">
            <a:scrgbClr r="0" g="0" b="0"/>
          </a:lnRef>
          <a:fillRef idx="0">
            <a:scrgbClr r="0" g="0" b="0"/>
          </a:fillRef>
          <a:effectRef idx="0">
            <a:scrgbClr r="0" g="0" b="0"/>
          </a:effectRef>
          <a:fontRef idx="none"/>
        </p:style>
        <p:txBody>
          <a:bodyPr spcFirstLastPara="1" lIns="0" tIns="0" rIns="0" bIns="0" spcCol="38100" anchor="ctr">
            <a:spAutoFit/>
          </a:bodyPr>
          <a:lstStyle/>
          <a:p>
            <a:pPr algn="ctr" eaLnBrk="1" fontAlgn="auto">
              <a:spcBef>
                <a:spcPts val="0"/>
              </a:spcBef>
              <a:spcAft>
                <a:spcPts val="0"/>
              </a:spcAft>
              <a:defRPr/>
            </a:pPr>
            <a:r>
              <a:rPr lang="ru-RU" sz="3200" b="0" dirty="0">
                <a:solidFill>
                  <a:srgbClr val="FFFFFF"/>
                </a:solidFill>
                <a:latin typeface="+mn-lt"/>
                <a:ea typeface="+mn-ea"/>
                <a:cs typeface="+mn-cs"/>
                <a:sym typeface="Helvetica Neue Medium"/>
              </a:rPr>
              <a:t>ШКОЛА</a:t>
            </a:r>
          </a:p>
        </p:txBody>
      </p:sp>
      <p:pic>
        <p:nvPicPr>
          <p:cNvPr id="24594" name="Picture 40"/>
          <p:cNvPicPr>
            <a:picLocks noChangeAspect="1" noChangeArrowheads="1"/>
          </p:cNvPicPr>
          <p:nvPr/>
        </p:nvPicPr>
        <p:blipFill>
          <a:blip r:embed="rId4" cstate="print"/>
          <a:srcRect/>
          <a:stretch>
            <a:fillRect/>
          </a:stretch>
        </p:blipFill>
        <p:spPr bwMode="auto">
          <a:xfrm>
            <a:off x="17352963" y="5764213"/>
            <a:ext cx="6623050" cy="4692650"/>
          </a:xfrm>
          <a:prstGeom prst="rect">
            <a:avLst/>
          </a:prstGeom>
          <a:noFill/>
          <a:ln w="9525">
            <a:noFill/>
            <a:miter lim="800000"/>
            <a:headEnd/>
            <a:tailEnd/>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72145" y="1121434"/>
            <a:ext cx="14361244" cy="1482722"/>
          </a:xfrm>
        </p:spPr>
        <p:txBody>
          <a:bodyPr/>
          <a:lstStyle/>
          <a:p>
            <a:r>
              <a:rPr lang="ru-RU" sz="5400" dirty="0" smtClean="0">
                <a:solidFill>
                  <a:srgbClr val="002060"/>
                </a:solidFill>
              </a:rPr>
              <a:t>Методология мотивирующего мониторинга</a:t>
            </a:r>
            <a:endParaRPr lang="ru-RU" sz="5400" dirty="0">
              <a:solidFill>
                <a:srgbClr val="002060"/>
              </a:solidFill>
            </a:endParaRPr>
          </a:p>
        </p:txBody>
      </p:sp>
      <p:sp>
        <p:nvSpPr>
          <p:cNvPr id="3" name="Содержимое 2"/>
          <p:cNvSpPr>
            <a:spLocks noGrp="1"/>
          </p:cNvSpPr>
          <p:nvPr>
            <p:ph idx="1"/>
          </p:nvPr>
        </p:nvSpPr>
        <p:spPr/>
        <p:txBody>
          <a:bodyPr/>
          <a:lstStyle/>
          <a:p>
            <a:r>
              <a:rPr lang="ru-RU" dirty="0" smtClean="0"/>
              <a:t>Методология мотивирующего мониторинга (приказ </a:t>
            </a:r>
            <a:r>
              <a:rPr lang="ru-RU" dirty="0" err="1" smtClean="0"/>
              <a:t>Минпросвещения</a:t>
            </a:r>
            <a:r>
              <a:rPr lang="ru-RU" dirty="0" smtClean="0"/>
              <a:t> России от 01 сентября 2021 г. №Р-210 «Об утверждении Методологии мотивирующего мониторинга деятельности органов исполнительной власти субъектов Российской Федерации, осуществляющих государственное управление в сфере образования») определяет:</a:t>
            </a:r>
          </a:p>
          <a:p>
            <a:pPr lvl="0"/>
            <a:r>
              <a:rPr lang="x-none" smtClean="0"/>
              <a:t>формирование государственной системы управления качеством образования на основе мониторинга данных о состоянии системы образования</a:t>
            </a:r>
            <a:r>
              <a:rPr lang="ru-RU" dirty="0" smtClean="0"/>
              <a:t>;</a:t>
            </a:r>
          </a:p>
          <a:p>
            <a:pPr lvl="0"/>
            <a:r>
              <a:rPr lang="x-none" smtClean="0"/>
              <a:t>формирование единой федеральной системы научно-методического сопровождения педагогических работников и управленческих кадров. </a:t>
            </a:r>
            <a:endParaRPr lang="ru-RU" dirty="0" smtClean="0"/>
          </a:p>
          <a:p>
            <a:endParaRPr lang="ru-RU"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CustomShape 3"/>
          <p:cNvSpPr/>
          <p:nvPr/>
        </p:nvSpPr>
        <p:spPr>
          <a:xfrm>
            <a:off x="2880000" y="4680000"/>
            <a:ext cx="19194240" cy="7195680"/>
          </a:xfrm>
          <a:prstGeom prst="rect">
            <a:avLst/>
          </a:prstGeom>
          <a:noFill/>
          <a:ln w="0">
            <a:noFill/>
          </a:ln>
        </p:spPr>
        <p:style>
          <a:lnRef idx="0">
            <a:scrgbClr r="0" g="0" b="0"/>
          </a:lnRef>
          <a:fillRef idx="0">
            <a:scrgbClr r="0" g="0" b="0"/>
          </a:fillRef>
          <a:effectRef idx="0">
            <a:scrgbClr r="0" g="0" b="0"/>
          </a:effectRef>
          <a:fontRef idx="minor"/>
        </p:style>
        <p:txBody>
          <a:bodyPr lIns="214281" tIns="107141" rIns="214281" bIns="107141">
            <a:noAutofit/>
          </a:bodyPr>
          <a:lstStyle/>
          <a:p>
            <a:pPr algn="ctr" defTabSz="2177095" fontAlgn="auto">
              <a:spcBef>
                <a:spcPts val="0"/>
              </a:spcBef>
              <a:spcAft>
                <a:spcPts val="0"/>
              </a:spcAft>
              <a:defRPr/>
            </a:pPr>
            <a:endParaRPr lang="ru-RU" sz="7600" b="0" spc="-2" dirty="0">
              <a:solidFill>
                <a:prstClr val="black"/>
              </a:solidFill>
              <a:latin typeface="Arial"/>
              <a:ea typeface="DejaVu Sans"/>
              <a:cs typeface="DejaVu Sans"/>
            </a:endParaRPr>
          </a:p>
        </p:txBody>
      </p:sp>
      <p:graphicFrame>
        <p:nvGraphicFramePr>
          <p:cNvPr id="60" name="Таблица 59"/>
          <p:cNvGraphicFramePr>
            <a:graphicFrameLocks noGrp="1"/>
          </p:cNvGraphicFramePr>
          <p:nvPr/>
        </p:nvGraphicFramePr>
        <p:xfrm>
          <a:off x="16" y="-15"/>
          <a:ext cx="24383968" cy="13716014"/>
        </p:xfrm>
        <a:graphic>
          <a:graphicData uri="http://schemas.openxmlformats.org/drawingml/2006/table">
            <a:tbl>
              <a:tblPr/>
              <a:tblGrid>
                <a:gridCol w="1667589">
                  <a:extLst>
                    <a:ext uri="{9D8B030D-6E8A-4147-A177-3AD203B41FA5}">
                      <a16:colId xmlns:a16="http://schemas.microsoft.com/office/drawing/2014/main" xmlns="" val="20000"/>
                    </a:ext>
                  </a:extLst>
                </a:gridCol>
                <a:gridCol w="1675912">
                  <a:extLst>
                    <a:ext uri="{9D8B030D-6E8A-4147-A177-3AD203B41FA5}">
                      <a16:colId xmlns:a16="http://schemas.microsoft.com/office/drawing/2014/main" xmlns="" val="20001"/>
                    </a:ext>
                  </a:extLst>
                </a:gridCol>
                <a:gridCol w="1675912">
                  <a:extLst>
                    <a:ext uri="{9D8B030D-6E8A-4147-A177-3AD203B41FA5}">
                      <a16:colId xmlns:a16="http://schemas.microsoft.com/office/drawing/2014/main" xmlns="" val="20002"/>
                    </a:ext>
                  </a:extLst>
                </a:gridCol>
                <a:gridCol w="1675912">
                  <a:extLst>
                    <a:ext uri="{9D8B030D-6E8A-4147-A177-3AD203B41FA5}">
                      <a16:colId xmlns:a16="http://schemas.microsoft.com/office/drawing/2014/main" xmlns="" val="20003"/>
                    </a:ext>
                  </a:extLst>
                </a:gridCol>
                <a:gridCol w="1675912">
                  <a:extLst>
                    <a:ext uri="{9D8B030D-6E8A-4147-A177-3AD203B41FA5}">
                      <a16:colId xmlns:a16="http://schemas.microsoft.com/office/drawing/2014/main" xmlns="" val="20004"/>
                    </a:ext>
                  </a:extLst>
                </a:gridCol>
                <a:gridCol w="1675912">
                  <a:extLst>
                    <a:ext uri="{9D8B030D-6E8A-4147-A177-3AD203B41FA5}">
                      <a16:colId xmlns:a16="http://schemas.microsoft.com/office/drawing/2014/main" xmlns="" val="20005"/>
                    </a:ext>
                  </a:extLst>
                </a:gridCol>
                <a:gridCol w="1675912">
                  <a:extLst>
                    <a:ext uri="{9D8B030D-6E8A-4147-A177-3AD203B41FA5}">
                      <a16:colId xmlns:a16="http://schemas.microsoft.com/office/drawing/2014/main" xmlns="" val="20006"/>
                    </a:ext>
                  </a:extLst>
                </a:gridCol>
                <a:gridCol w="1675912">
                  <a:extLst>
                    <a:ext uri="{9D8B030D-6E8A-4147-A177-3AD203B41FA5}">
                      <a16:colId xmlns:a16="http://schemas.microsoft.com/office/drawing/2014/main" xmlns="" val="20007"/>
                    </a:ext>
                  </a:extLst>
                </a:gridCol>
                <a:gridCol w="1675912">
                  <a:extLst>
                    <a:ext uri="{9D8B030D-6E8A-4147-A177-3AD203B41FA5}">
                      <a16:colId xmlns:a16="http://schemas.microsoft.com/office/drawing/2014/main" xmlns="" val="20008"/>
                    </a:ext>
                  </a:extLst>
                </a:gridCol>
                <a:gridCol w="1675912">
                  <a:extLst>
                    <a:ext uri="{9D8B030D-6E8A-4147-A177-3AD203B41FA5}">
                      <a16:colId xmlns:a16="http://schemas.microsoft.com/office/drawing/2014/main" xmlns="" val="20009"/>
                    </a:ext>
                  </a:extLst>
                </a:gridCol>
                <a:gridCol w="1675912">
                  <a:extLst>
                    <a:ext uri="{9D8B030D-6E8A-4147-A177-3AD203B41FA5}">
                      <a16:colId xmlns:a16="http://schemas.microsoft.com/office/drawing/2014/main" xmlns="" val="20010"/>
                    </a:ext>
                  </a:extLst>
                </a:gridCol>
                <a:gridCol w="1675912">
                  <a:extLst>
                    <a:ext uri="{9D8B030D-6E8A-4147-A177-3AD203B41FA5}">
                      <a16:colId xmlns:a16="http://schemas.microsoft.com/office/drawing/2014/main" xmlns="" val="20011"/>
                    </a:ext>
                  </a:extLst>
                </a:gridCol>
                <a:gridCol w="1675912">
                  <a:extLst>
                    <a:ext uri="{9D8B030D-6E8A-4147-A177-3AD203B41FA5}">
                      <a16:colId xmlns:a16="http://schemas.microsoft.com/office/drawing/2014/main" xmlns="" val="20012"/>
                    </a:ext>
                  </a:extLst>
                </a:gridCol>
                <a:gridCol w="1675912">
                  <a:extLst>
                    <a:ext uri="{9D8B030D-6E8A-4147-A177-3AD203B41FA5}">
                      <a16:colId xmlns:a16="http://schemas.microsoft.com/office/drawing/2014/main" xmlns="" val="20013"/>
                    </a:ext>
                  </a:extLst>
                </a:gridCol>
                <a:gridCol w="929523">
                  <a:extLst>
                    <a:ext uri="{9D8B030D-6E8A-4147-A177-3AD203B41FA5}">
                      <a16:colId xmlns:a16="http://schemas.microsoft.com/office/drawing/2014/main" xmlns="" val="20014"/>
                    </a:ext>
                  </a:extLst>
                </a:gridCol>
              </a:tblGrid>
              <a:tr h="245110">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0"/>
                  </a:ext>
                </a:extLst>
              </a:tr>
              <a:tr h="245110">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1"/>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2"/>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4"/>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5"/>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6"/>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7"/>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8"/>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9"/>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0"/>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2"/>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3"/>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4"/>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5"/>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6"/>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7"/>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8"/>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extLst>
                  <a:ext uri="{0D108BD9-81ED-4DB2-BD59-A6C34878D82A}">
                    <a16:rowId xmlns:a16="http://schemas.microsoft.com/office/drawing/2014/main" xmlns="" val="10019"/>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0"/>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2"/>
                  </a:ext>
                </a:extLst>
              </a:tr>
              <a:tr h="211304">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4"/>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5"/>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6"/>
                  </a:ext>
                </a:extLst>
              </a:tr>
              <a:tr h="280606">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7"/>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extLst>
                  <a:ext uri="{0D108BD9-81ED-4DB2-BD59-A6C34878D82A}">
                    <a16:rowId xmlns:a16="http://schemas.microsoft.com/office/drawing/2014/main" xmlns="" val="10028"/>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9"/>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0"/>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2"/>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4"/>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5"/>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6"/>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7"/>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8"/>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9"/>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0"/>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2"/>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4"/>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5"/>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6"/>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7"/>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8"/>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9"/>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0"/>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2"/>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4"/>
                  </a:ext>
                </a:extLst>
              </a:tr>
              <a:tr h="214684">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dirty="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5"/>
                  </a:ext>
                </a:extLst>
              </a:tr>
            </a:tbl>
          </a:graphicData>
        </a:graphic>
      </p:graphicFrame>
      <p:pic>
        <p:nvPicPr>
          <p:cNvPr id="150" name="Рисунок 149"/>
          <p:cNvPicPr/>
          <p:nvPr/>
        </p:nvPicPr>
        <p:blipFill>
          <a:blip r:embed="rId2" cstate="print"/>
          <a:stretch/>
        </p:blipFill>
        <p:spPr>
          <a:xfrm>
            <a:off x="16805700" y="2398850"/>
            <a:ext cx="86637" cy="69264"/>
          </a:xfrm>
          <a:prstGeom prst="rect">
            <a:avLst/>
          </a:prstGeom>
          <a:ln w="0">
            <a:noFill/>
          </a:ln>
        </p:spPr>
      </p:pic>
      <p:sp>
        <p:nvSpPr>
          <p:cNvPr id="6" name="Прямоугольник 5"/>
          <p:cNvSpPr/>
          <p:nvPr/>
        </p:nvSpPr>
        <p:spPr>
          <a:xfrm>
            <a:off x="299047" y="2599279"/>
            <a:ext cx="23808909" cy="1089243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17709" tIns="108855" rIns="217709" bIns="108855" rtlCol="0" anchor="ctr"/>
          <a:lstStyle/>
          <a:p>
            <a:pPr algn="ctr"/>
            <a:endParaRPr lang="ru-RU"/>
          </a:p>
        </p:txBody>
      </p:sp>
      <p:grpSp>
        <p:nvGrpSpPr>
          <p:cNvPr id="4" name="Группа 3">
            <a:extLst>
              <a:ext uri="{FF2B5EF4-FFF2-40B4-BE49-F238E27FC236}">
                <a16:creationId xmlns:a16="http://schemas.microsoft.com/office/drawing/2014/main" xmlns="" id="{43837F69-F790-400B-A9E6-CA60B9480381}"/>
              </a:ext>
            </a:extLst>
          </p:cNvPr>
          <p:cNvGrpSpPr/>
          <p:nvPr/>
        </p:nvGrpSpPr>
        <p:grpSpPr>
          <a:xfrm>
            <a:off x="506082" y="2599279"/>
            <a:ext cx="23404443" cy="10717226"/>
            <a:chOff x="189781" y="1438184"/>
            <a:chExt cx="8776666" cy="4548466"/>
          </a:xfrm>
        </p:grpSpPr>
        <p:pic>
          <p:nvPicPr>
            <p:cNvPr id="2" name="Рисунок 1">
              <a:extLst>
                <a:ext uri="{FF2B5EF4-FFF2-40B4-BE49-F238E27FC236}">
                  <a16:creationId xmlns:a16="http://schemas.microsoft.com/office/drawing/2014/main" xmlns="" id="{5AFC8368-FD45-4F19-8E8B-D0DDAB72A53C}"/>
                </a:ext>
              </a:extLst>
            </p:cNvPr>
            <p:cNvPicPr>
              <a:picLocks noChangeAspect="1"/>
            </p:cNvPicPr>
            <p:nvPr/>
          </p:nvPicPr>
          <p:blipFill rotWithShape="1">
            <a:blip r:embed="rId3" cstate="print"/>
            <a:srcRect l="5048" t="17621" r="6214" b="3441"/>
            <a:stretch/>
          </p:blipFill>
          <p:spPr>
            <a:xfrm>
              <a:off x="189781" y="1438184"/>
              <a:ext cx="8776666" cy="4548466"/>
            </a:xfrm>
            <a:prstGeom prst="rect">
              <a:avLst/>
            </a:prstGeom>
            <a:effectLst>
              <a:softEdge rad="0"/>
            </a:effectLst>
          </p:spPr>
        </p:pic>
        <p:sp>
          <p:nvSpPr>
            <p:cNvPr id="3" name="Овал 2">
              <a:extLst>
                <a:ext uri="{FF2B5EF4-FFF2-40B4-BE49-F238E27FC236}">
                  <a16:creationId xmlns:a16="http://schemas.microsoft.com/office/drawing/2014/main" xmlns="" id="{535B24D2-76D4-4AF2-B16F-7297F6ACA24D}"/>
                </a:ext>
              </a:extLst>
            </p:cNvPr>
            <p:cNvSpPr/>
            <p:nvPr/>
          </p:nvSpPr>
          <p:spPr>
            <a:xfrm>
              <a:off x="8277840" y="5658575"/>
              <a:ext cx="200335" cy="19180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0" name="Скругленный прямоугольник 4">
            <a:extLst>
              <a:ext uri="{FF2B5EF4-FFF2-40B4-BE49-F238E27FC236}">
                <a16:creationId xmlns:a16="http://schemas.microsoft.com/office/drawing/2014/main" xmlns="" id="{0DD128CF-3EA2-4212-9B6A-E3733630A215}"/>
              </a:ext>
            </a:extLst>
          </p:cNvPr>
          <p:cNvSpPr/>
          <p:nvPr/>
        </p:nvSpPr>
        <p:spPr>
          <a:xfrm>
            <a:off x="445154" y="241541"/>
            <a:ext cx="23348827" cy="2260122"/>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17709" tIns="108855" rIns="217709" bIns="108855" rtlCol="0" anchor="ctr"/>
          <a:lstStyle/>
          <a:p>
            <a:pPr algn="ctr"/>
            <a:r>
              <a:rPr lang="ru-RU" sz="4800" dirty="0">
                <a:ln w="0">
                  <a:noFill/>
                </a:ln>
                <a:solidFill>
                  <a:srgbClr val="002060"/>
                </a:solidFill>
                <a:effectLst>
                  <a:outerShdw blurRad="38100" dist="25400" dir="5400000" algn="ctr" rotWithShape="0">
                    <a:srgbClr val="6E747A">
                      <a:alpha val="43000"/>
                    </a:srgbClr>
                  </a:outerShdw>
                </a:effectLst>
                <a:latin typeface="Tahoma" pitchFamily="34" charset="0"/>
                <a:ea typeface="Tahoma" pitchFamily="34" charset="0"/>
                <a:cs typeface="Tahoma" pitchFamily="34" charset="0"/>
              </a:rPr>
              <a:t>ЕДИНАЯ ФЕДЕРАЛЬНАЯ СИСТЕМА НАУЧНО-МЕТОДИЧЕСКОГО СОПРОВОЖДЕНИЯ ПЕДАГОГИЧЕСКИХ РАБОТНИКОВ И УПРАВЛЕНЧЕСКИХ КАДРОВ (ЕФСНМС ПР и УК)</a:t>
            </a:r>
          </a:p>
        </p:txBody>
      </p:sp>
    </p:spTree>
    <p:extLst>
      <p:ext uri="{BB962C8B-B14F-4D97-AF65-F5344CB8AC3E}">
        <p14:creationId xmlns:p14="http://schemas.microsoft.com/office/powerpoint/2010/main" val="11211550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CustomShape 3"/>
          <p:cNvSpPr/>
          <p:nvPr/>
        </p:nvSpPr>
        <p:spPr>
          <a:xfrm>
            <a:off x="2880000" y="4680000"/>
            <a:ext cx="19194240" cy="7195680"/>
          </a:xfrm>
          <a:prstGeom prst="rect">
            <a:avLst/>
          </a:prstGeom>
          <a:noFill/>
          <a:ln w="0">
            <a:noFill/>
          </a:ln>
        </p:spPr>
        <p:style>
          <a:lnRef idx="0">
            <a:scrgbClr r="0" g="0" b="0"/>
          </a:lnRef>
          <a:fillRef idx="0">
            <a:scrgbClr r="0" g="0" b="0"/>
          </a:fillRef>
          <a:effectRef idx="0">
            <a:scrgbClr r="0" g="0" b="0"/>
          </a:effectRef>
          <a:fontRef idx="minor"/>
        </p:style>
        <p:txBody>
          <a:bodyPr lIns="214281" tIns="107141" rIns="214281" bIns="107141">
            <a:noAutofit/>
          </a:bodyPr>
          <a:lstStyle/>
          <a:p>
            <a:pPr algn="ctr" defTabSz="2177095" fontAlgn="auto">
              <a:spcBef>
                <a:spcPts val="0"/>
              </a:spcBef>
              <a:spcAft>
                <a:spcPts val="0"/>
              </a:spcAft>
              <a:defRPr/>
            </a:pPr>
            <a:endParaRPr lang="ru-RU" sz="7600" b="0" spc="-2" dirty="0">
              <a:solidFill>
                <a:prstClr val="black"/>
              </a:solidFill>
              <a:latin typeface="Arial"/>
              <a:ea typeface="DejaVu Sans"/>
              <a:cs typeface="DejaVu Sans"/>
            </a:endParaRPr>
          </a:p>
        </p:txBody>
      </p:sp>
      <p:graphicFrame>
        <p:nvGraphicFramePr>
          <p:cNvPr id="60" name="Таблица 59"/>
          <p:cNvGraphicFramePr>
            <a:graphicFrameLocks noGrp="1"/>
          </p:cNvGraphicFramePr>
          <p:nvPr/>
        </p:nvGraphicFramePr>
        <p:xfrm>
          <a:off x="16" y="-15"/>
          <a:ext cx="24383968" cy="13716014"/>
        </p:xfrm>
        <a:graphic>
          <a:graphicData uri="http://schemas.openxmlformats.org/drawingml/2006/table">
            <a:tbl>
              <a:tblPr/>
              <a:tblGrid>
                <a:gridCol w="1667589">
                  <a:extLst>
                    <a:ext uri="{9D8B030D-6E8A-4147-A177-3AD203B41FA5}">
                      <a16:colId xmlns:a16="http://schemas.microsoft.com/office/drawing/2014/main" xmlns="" val="20000"/>
                    </a:ext>
                  </a:extLst>
                </a:gridCol>
                <a:gridCol w="1675912">
                  <a:extLst>
                    <a:ext uri="{9D8B030D-6E8A-4147-A177-3AD203B41FA5}">
                      <a16:colId xmlns:a16="http://schemas.microsoft.com/office/drawing/2014/main" xmlns="" val="20001"/>
                    </a:ext>
                  </a:extLst>
                </a:gridCol>
                <a:gridCol w="1675912">
                  <a:extLst>
                    <a:ext uri="{9D8B030D-6E8A-4147-A177-3AD203B41FA5}">
                      <a16:colId xmlns:a16="http://schemas.microsoft.com/office/drawing/2014/main" xmlns="" val="20002"/>
                    </a:ext>
                  </a:extLst>
                </a:gridCol>
                <a:gridCol w="1675912">
                  <a:extLst>
                    <a:ext uri="{9D8B030D-6E8A-4147-A177-3AD203B41FA5}">
                      <a16:colId xmlns:a16="http://schemas.microsoft.com/office/drawing/2014/main" xmlns="" val="20003"/>
                    </a:ext>
                  </a:extLst>
                </a:gridCol>
                <a:gridCol w="1675912">
                  <a:extLst>
                    <a:ext uri="{9D8B030D-6E8A-4147-A177-3AD203B41FA5}">
                      <a16:colId xmlns:a16="http://schemas.microsoft.com/office/drawing/2014/main" xmlns="" val="20004"/>
                    </a:ext>
                  </a:extLst>
                </a:gridCol>
                <a:gridCol w="1675912">
                  <a:extLst>
                    <a:ext uri="{9D8B030D-6E8A-4147-A177-3AD203B41FA5}">
                      <a16:colId xmlns:a16="http://schemas.microsoft.com/office/drawing/2014/main" xmlns="" val="20005"/>
                    </a:ext>
                  </a:extLst>
                </a:gridCol>
                <a:gridCol w="1675912">
                  <a:extLst>
                    <a:ext uri="{9D8B030D-6E8A-4147-A177-3AD203B41FA5}">
                      <a16:colId xmlns:a16="http://schemas.microsoft.com/office/drawing/2014/main" xmlns="" val="20006"/>
                    </a:ext>
                  </a:extLst>
                </a:gridCol>
                <a:gridCol w="1675912">
                  <a:extLst>
                    <a:ext uri="{9D8B030D-6E8A-4147-A177-3AD203B41FA5}">
                      <a16:colId xmlns:a16="http://schemas.microsoft.com/office/drawing/2014/main" xmlns="" val="20007"/>
                    </a:ext>
                  </a:extLst>
                </a:gridCol>
                <a:gridCol w="1675912">
                  <a:extLst>
                    <a:ext uri="{9D8B030D-6E8A-4147-A177-3AD203B41FA5}">
                      <a16:colId xmlns:a16="http://schemas.microsoft.com/office/drawing/2014/main" xmlns="" val="20008"/>
                    </a:ext>
                  </a:extLst>
                </a:gridCol>
                <a:gridCol w="1675912">
                  <a:extLst>
                    <a:ext uri="{9D8B030D-6E8A-4147-A177-3AD203B41FA5}">
                      <a16:colId xmlns:a16="http://schemas.microsoft.com/office/drawing/2014/main" xmlns="" val="20009"/>
                    </a:ext>
                  </a:extLst>
                </a:gridCol>
                <a:gridCol w="1675912">
                  <a:extLst>
                    <a:ext uri="{9D8B030D-6E8A-4147-A177-3AD203B41FA5}">
                      <a16:colId xmlns:a16="http://schemas.microsoft.com/office/drawing/2014/main" xmlns="" val="20010"/>
                    </a:ext>
                  </a:extLst>
                </a:gridCol>
                <a:gridCol w="1675912">
                  <a:extLst>
                    <a:ext uri="{9D8B030D-6E8A-4147-A177-3AD203B41FA5}">
                      <a16:colId xmlns:a16="http://schemas.microsoft.com/office/drawing/2014/main" xmlns="" val="20011"/>
                    </a:ext>
                  </a:extLst>
                </a:gridCol>
                <a:gridCol w="1675912">
                  <a:extLst>
                    <a:ext uri="{9D8B030D-6E8A-4147-A177-3AD203B41FA5}">
                      <a16:colId xmlns:a16="http://schemas.microsoft.com/office/drawing/2014/main" xmlns="" val="20012"/>
                    </a:ext>
                  </a:extLst>
                </a:gridCol>
                <a:gridCol w="1675912">
                  <a:extLst>
                    <a:ext uri="{9D8B030D-6E8A-4147-A177-3AD203B41FA5}">
                      <a16:colId xmlns:a16="http://schemas.microsoft.com/office/drawing/2014/main" xmlns="" val="20013"/>
                    </a:ext>
                  </a:extLst>
                </a:gridCol>
                <a:gridCol w="929523">
                  <a:extLst>
                    <a:ext uri="{9D8B030D-6E8A-4147-A177-3AD203B41FA5}">
                      <a16:colId xmlns:a16="http://schemas.microsoft.com/office/drawing/2014/main" xmlns="" val="20014"/>
                    </a:ext>
                  </a:extLst>
                </a:gridCol>
              </a:tblGrid>
              <a:tr h="245110">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0"/>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1"/>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2"/>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4"/>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5"/>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6"/>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7"/>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8"/>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9"/>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0"/>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2"/>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3"/>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4"/>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5"/>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6"/>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7"/>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8"/>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extLst>
                  <a:ext uri="{0D108BD9-81ED-4DB2-BD59-A6C34878D82A}">
                    <a16:rowId xmlns:a16="http://schemas.microsoft.com/office/drawing/2014/main" xmlns="" val="10019"/>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0"/>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2"/>
                  </a:ext>
                </a:extLst>
              </a:tr>
              <a:tr h="211304">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4"/>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5"/>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6"/>
                  </a:ext>
                </a:extLst>
              </a:tr>
              <a:tr h="280606">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7"/>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extLst>
                  <a:ext uri="{0D108BD9-81ED-4DB2-BD59-A6C34878D82A}">
                    <a16:rowId xmlns:a16="http://schemas.microsoft.com/office/drawing/2014/main" xmlns="" val="10028"/>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9"/>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0"/>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2"/>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4"/>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5"/>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6"/>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7"/>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8"/>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9"/>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0"/>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2"/>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4"/>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5"/>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6"/>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7"/>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8"/>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9"/>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0"/>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2"/>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4"/>
                  </a:ext>
                </a:extLst>
              </a:tr>
              <a:tr h="214684">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dirty="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5"/>
                  </a:ext>
                </a:extLst>
              </a:tr>
            </a:tbl>
          </a:graphicData>
        </a:graphic>
      </p:graphicFrame>
      <p:pic>
        <p:nvPicPr>
          <p:cNvPr id="150" name="Рисунок 149"/>
          <p:cNvPicPr/>
          <p:nvPr/>
        </p:nvPicPr>
        <p:blipFill>
          <a:blip r:embed="rId2" cstate="print"/>
          <a:stretch/>
        </p:blipFill>
        <p:spPr>
          <a:xfrm>
            <a:off x="16805700" y="2398850"/>
            <a:ext cx="86637" cy="69264"/>
          </a:xfrm>
          <a:prstGeom prst="rect">
            <a:avLst/>
          </a:prstGeom>
          <a:ln w="0">
            <a:noFill/>
          </a:ln>
        </p:spPr>
      </p:pic>
      <p:sp>
        <p:nvSpPr>
          <p:cNvPr id="5" name="Скругленный прямоугольник 4"/>
          <p:cNvSpPr/>
          <p:nvPr/>
        </p:nvSpPr>
        <p:spPr>
          <a:xfrm>
            <a:off x="690119" y="396815"/>
            <a:ext cx="23210808" cy="2260122"/>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17709" tIns="108855" rIns="217709" bIns="108855" rtlCol="0" anchor="ctr"/>
          <a:lstStyle/>
          <a:p>
            <a:pPr algn="ctr"/>
            <a:r>
              <a:rPr lang="ru-RU" sz="4800" dirty="0">
                <a:ln w="0">
                  <a:noFill/>
                </a:ln>
                <a:solidFill>
                  <a:srgbClr val="002060"/>
                </a:solidFill>
                <a:effectLst>
                  <a:outerShdw blurRad="38100" dist="25400" dir="5400000" algn="ctr" rotWithShape="0">
                    <a:srgbClr val="6E747A">
                      <a:alpha val="43000"/>
                    </a:srgbClr>
                  </a:outerShdw>
                </a:effectLst>
                <a:latin typeface="Tahoma" pitchFamily="34" charset="0"/>
                <a:ea typeface="Tahoma" pitchFamily="34" charset="0"/>
                <a:cs typeface="Tahoma" pitchFamily="34" charset="0"/>
              </a:rPr>
              <a:t>ОРГАНИЗАЦИОННАЯ СТРУКТУРА СИСТЕМЫ НАУЧНО-МЕТОДИЧЕСКОЙ ПОДДЕРЖКИ ПЕДАГОГИЧЕСКИХ РАБОТНИКОВ И УПРАВЛЕНЧЕСКИХ КАДРОВ</a:t>
            </a:r>
          </a:p>
        </p:txBody>
      </p:sp>
      <p:grpSp>
        <p:nvGrpSpPr>
          <p:cNvPr id="4" name="Группа 7">
            <a:extLst>
              <a:ext uri="{FF2B5EF4-FFF2-40B4-BE49-F238E27FC236}">
                <a16:creationId xmlns:a16="http://schemas.microsoft.com/office/drawing/2014/main" xmlns="" id="{6148C418-4376-4A00-BCBB-06365B449B7A}"/>
              </a:ext>
            </a:extLst>
          </p:cNvPr>
          <p:cNvGrpSpPr/>
          <p:nvPr/>
        </p:nvGrpSpPr>
        <p:grpSpPr>
          <a:xfrm>
            <a:off x="1" y="2656939"/>
            <a:ext cx="24107955" cy="10682746"/>
            <a:chOff x="0" y="1328469"/>
            <a:chExt cx="9040483" cy="5341373"/>
          </a:xfrm>
        </p:grpSpPr>
        <p:sp>
          <p:nvSpPr>
            <p:cNvPr id="6" name="Прямоугольник 5"/>
            <p:cNvSpPr/>
            <p:nvPr/>
          </p:nvSpPr>
          <p:spPr>
            <a:xfrm>
              <a:off x="0" y="1328469"/>
              <a:ext cx="9040483" cy="5341373"/>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3">
              <a:extLst>
                <a:ext uri="{FF2B5EF4-FFF2-40B4-BE49-F238E27FC236}">
                  <a16:creationId xmlns:a16="http://schemas.microsoft.com/office/drawing/2014/main" xmlns="" id="{DC9D09F3-8B79-4CC8-B0B3-C902FA760E97}"/>
                </a:ext>
              </a:extLst>
            </p:cNvPr>
            <p:cNvGrpSpPr/>
            <p:nvPr/>
          </p:nvGrpSpPr>
          <p:grpSpPr>
            <a:xfrm>
              <a:off x="103512" y="1369230"/>
              <a:ext cx="8859336" cy="5177796"/>
              <a:chOff x="1" y="1367859"/>
              <a:chExt cx="8859336" cy="5177796"/>
            </a:xfrm>
          </p:grpSpPr>
          <p:pic>
            <p:nvPicPr>
              <p:cNvPr id="2" name="Рисунок 1">
                <a:extLst>
                  <a:ext uri="{FF2B5EF4-FFF2-40B4-BE49-F238E27FC236}">
                    <a16:creationId xmlns:a16="http://schemas.microsoft.com/office/drawing/2014/main" xmlns="" id="{738A2C5D-5449-4F5F-907E-CBBE01C752A9}"/>
                  </a:ext>
                </a:extLst>
              </p:cNvPr>
              <p:cNvPicPr>
                <a:picLocks noChangeAspect="1"/>
              </p:cNvPicPr>
              <p:nvPr/>
            </p:nvPicPr>
            <p:blipFill rotWithShape="1">
              <a:blip r:embed="rId3" cstate="print"/>
              <a:srcRect l="5405" t="23334" r="6083" b="4287"/>
              <a:stretch/>
            </p:blipFill>
            <p:spPr>
              <a:xfrm>
                <a:off x="1" y="1367859"/>
                <a:ext cx="8859336" cy="5177796"/>
              </a:xfrm>
              <a:prstGeom prst="rect">
                <a:avLst/>
              </a:prstGeom>
            </p:spPr>
          </p:pic>
          <p:sp>
            <p:nvSpPr>
              <p:cNvPr id="3" name="Овал 2">
                <a:extLst>
                  <a:ext uri="{FF2B5EF4-FFF2-40B4-BE49-F238E27FC236}">
                    <a16:creationId xmlns:a16="http://schemas.microsoft.com/office/drawing/2014/main" xmlns="" id="{31D59F25-7EB9-47BC-90D6-C188E3C82B8E}"/>
                  </a:ext>
                </a:extLst>
              </p:cNvPr>
              <p:cNvSpPr/>
              <p:nvPr/>
            </p:nvSpPr>
            <p:spPr>
              <a:xfrm>
                <a:off x="8591741" y="6276688"/>
                <a:ext cx="190039" cy="1358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Tree>
    <p:extLst>
      <p:ext uri="{BB962C8B-B14F-4D97-AF65-F5344CB8AC3E}">
        <p14:creationId xmlns:p14="http://schemas.microsoft.com/office/powerpoint/2010/main" val="1121155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a:extLst>
              <a:ext uri="{FF2B5EF4-FFF2-40B4-BE49-F238E27FC236}">
                <a16:creationId xmlns="" xmlns:a16="http://schemas.microsoft.com/office/drawing/2014/main" id="{F69DD0F5-77C5-4FA4-BBC2-7233CC2EA6F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eaLnBrk="1"/>
            <a:fld id="{C7F5BBA7-A8EF-4F92-97E3-48C36031B250}" type="slidenum">
              <a:rPr lang="ru-RU" altLang="nl-NL" sz="1400">
                <a:solidFill>
                  <a:srgbClr val="F0F0F0"/>
                </a:solidFill>
                <a:latin typeface="Arial" panose="020B0604020202020204" pitchFamily="34" charset="0"/>
                <a:cs typeface="Arial" panose="020B0604020202020204" pitchFamily="34" charset="0"/>
                <a:sym typeface="Arial" panose="020B0604020202020204" pitchFamily="34" charset="0"/>
              </a:rPr>
              <a:pPr eaLnBrk="1"/>
              <a:t>5</a:t>
            </a:fld>
            <a:endParaRPr lang="ru-RU" altLang="nl-NL" sz="140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9" name="Прямоугольник 8">
            <a:extLst>
              <a:ext uri="{FF2B5EF4-FFF2-40B4-BE49-F238E27FC236}">
                <a16:creationId xmlns="" xmlns:a16="http://schemas.microsoft.com/office/drawing/2014/main" id="{E399D977-37F6-48D2-A06D-756BEE1C7BC6}"/>
              </a:ext>
            </a:extLst>
          </p:cNvPr>
          <p:cNvSpPr/>
          <p:nvPr/>
        </p:nvSpPr>
        <p:spPr>
          <a:xfrm>
            <a:off x="1293813" y="1104900"/>
            <a:ext cx="2390775" cy="676275"/>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fontAlgn="auto" hangingPunct="0">
              <a:spcBef>
                <a:spcPts val="0"/>
              </a:spcBef>
              <a:spcAft>
                <a:spcPts val="0"/>
              </a:spcAft>
              <a:defRPr/>
            </a:pPr>
            <a:endParaRPr lang="ru-RU" sz="4400" b="0" kern="0" dirty="0">
              <a:solidFill>
                <a:srgbClr val="FFFFFF"/>
              </a:solidFill>
              <a:sym typeface="Helvetica Neue Medium"/>
            </a:endParaRPr>
          </a:p>
        </p:txBody>
      </p:sp>
      <p:grpSp>
        <p:nvGrpSpPr>
          <p:cNvPr id="5133" name="Группа 13">
            <a:extLst>
              <a:ext uri="{FF2B5EF4-FFF2-40B4-BE49-F238E27FC236}">
                <a16:creationId xmlns="" xmlns:a16="http://schemas.microsoft.com/office/drawing/2014/main" id="{02F2A134-268D-45AF-8382-B2DBB3C24964}"/>
              </a:ext>
            </a:extLst>
          </p:cNvPr>
          <p:cNvGrpSpPr>
            <a:grpSpLocks/>
          </p:cNvGrpSpPr>
          <p:nvPr/>
        </p:nvGrpSpPr>
        <p:grpSpPr bwMode="auto">
          <a:xfrm>
            <a:off x="18034000" y="538163"/>
            <a:ext cx="5808663" cy="1133475"/>
            <a:chOff x="15963608" y="639676"/>
            <a:chExt cx="5809464" cy="1133476"/>
          </a:xfrm>
        </p:grpSpPr>
        <p:pic>
          <p:nvPicPr>
            <p:cNvPr id="5138" name="Рисунок 10">
              <a:extLst>
                <a:ext uri="{FF2B5EF4-FFF2-40B4-BE49-F238E27FC236}">
                  <a16:creationId xmlns="" xmlns:a16="http://schemas.microsoft.com/office/drawing/2014/main" id="{15A4E4F6-90AE-41B6-ADFE-C03681143D4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63608" y="639677"/>
              <a:ext cx="3771900" cy="113347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139" name="Рисунок 12">
              <a:extLst>
                <a:ext uri="{FF2B5EF4-FFF2-40B4-BE49-F238E27FC236}">
                  <a16:creationId xmlns="" xmlns:a16="http://schemas.microsoft.com/office/drawing/2014/main" id="{605079D8-F2B4-4FE0-A4EB-3EFC0B24EE8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35508" y="639676"/>
              <a:ext cx="2037564" cy="113347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5134" name="Group 1">
            <a:extLst>
              <a:ext uri="{FF2B5EF4-FFF2-40B4-BE49-F238E27FC236}">
                <a16:creationId xmlns="" xmlns:a16="http://schemas.microsoft.com/office/drawing/2014/main" id="{032916E2-6333-4C04-8A5A-682AC84BF658}"/>
              </a:ext>
            </a:extLst>
          </p:cNvPr>
          <p:cNvGrpSpPr>
            <a:grpSpLocks/>
          </p:cNvGrpSpPr>
          <p:nvPr/>
        </p:nvGrpSpPr>
        <p:grpSpPr bwMode="auto">
          <a:xfrm>
            <a:off x="1177610" y="681038"/>
            <a:ext cx="4392613" cy="1678059"/>
            <a:chOff x="2827866" y="3611670"/>
            <a:chExt cx="3415567" cy="1678150"/>
          </a:xfrm>
        </p:grpSpPr>
        <p:sp>
          <p:nvSpPr>
            <p:cNvPr id="5136" name="Placeholder Demo Text">
              <a:extLst>
                <a:ext uri="{FF2B5EF4-FFF2-40B4-BE49-F238E27FC236}">
                  <a16:creationId xmlns="" xmlns:a16="http://schemas.microsoft.com/office/drawing/2014/main" id="{6A3494ED-8B39-4774-B472-8D895026587F}"/>
                </a:ext>
              </a:extLst>
            </p:cNvPr>
            <p:cNvSpPr txBox="1">
              <a:spLocks noChangeArrowheads="1"/>
            </p:cNvSpPr>
            <p:nvPr/>
          </p:nvSpPr>
          <p:spPr bwMode="auto">
            <a:xfrm>
              <a:off x="2827866" y="3956050"/>
              <a:ext cx="79823" cy="133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t">
              <a:spAutoFit/>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eaLnBrk="1"/>
              <a:endParaRPr lang="ru-RU" altLang="nl-NL" sz="8000" dirty="0">
                <a:solidFill>
                  <a:schemeClr val="tx1"/>
                </a:solidFill>
                <a:latin typeface="Montserrat Bold" panose="00000800000000000000" pitchFamily="2" charset="0"/>
                <a:ea typeface="Montserrat Bold" panose="00000800000000000000" pitchFamily="2" charset="0"/>
                <a:cs typeface="Montserrat Bold" panose="00000800000000000000" pitchFamily="2" charset="0"/>
              </a:endParaRPr>
            </a:p>
          </p:txBody>
        </p:sp>
        <p:sp>
          <p:nvSpPr>
            <p:cNvPr id="95" name="Rectangle">
              <a:extLst>
                <a:ext uri="{FF2B5EF4-FFF2-40B4-BE49-F238E27FC236}">
                  <a16:creationId xmlns="" xmlns:a16="http://schemas.microsoft.com/office/drawing/2014/main" id="{8104B43D-F0F2-42D8-83BF-EC68EE753E61}"/>
                </a:ext>
              </a:extLst>
            </p:cNvPr>
            <p:cNvSpPr/>
            <p:nvPr/>
          </p:nvSpPr>
          <p:spPr>
            <a:xfrm>
              <a:off x="2920446" y="3611670"/>
              <a:ext cx="3322987" cy="144470"/>
            </a:xfrm>
            <a:prstGeom prst="rect">
              <a:avLst/>
            </a:prstGeom>
            <a:solidFill>
              <a:srgbClr val="002060"/>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002060"/>
                </a:solidFill>
                <a:latin typeface="Arial Black" panose="020B0604020202020204" pitchFamily="34" charset="0"/>
                <a:ea typeface="+mn-ea"/>
                <a:cs typeface="Arial Black" panose="020B0604020202020204" pitchFamily="34" charset="0"/>
                <a:sym typeface="Helvetica Neue Medium"/>
              </a:endParaRPr>
            </a:p>
          </p:txBody>
        </p:sp>
      </p:grpSp>
      <p:pic>
        <p:nvPicPr>
          <p:cNvPr id="5135" name="Рисунок 15">
            <a:extLst>
              <a:ext uri="{FF2B5EF4-FFF2-40B4-BE49-F238E27FC236}">
                <a16:creationId xmlns="" xmlns:a16="http://schemas.microsoft.com/office/drawing/2014/main" id="{2C7E73EA-B6A1-479D-AA1A-3665F0FFE9D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06501" y="826458"/>
            <a:ext cx="8823325" cy="1158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Схема 1"/>
          <p:cNvGraphicFramePr/>
          <p:nvPr>
            <p:extLst>
              <p:ext uri="{D42A27DB-BD31-4B8C-83A1-F6EECF244321}">
                <p14:modId xmlns:p14="http://schemas.microsoft.com/office/powerpoint/2010/main" val="578245149"/>
              </p:ext>
            </p:extLst>
          </p:nvPr>
        </p:nvGraphicFramePr>
        <p:xfrm>
          <a:off x="1177610" y="1439333"/>
          <a:ext cx="16256000" cy="108373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28490384"/>
      </p:ext>
    </p:extLst>
  </p:cSld>
  <p:clrMapOvr>
    <a:masterClrMapping/>
  </p:clrMapOvr>
  <p:transition spd="slow">
    <p:push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CustomShape 3"/>
          <p:cNvSpPr/>
          <p:nvPr/>
        </p:nvSpPr>
        <p:spPr>
          <a:xfrm>
            <a:off x="2880000" y="4680000"/>
            <a:ext cx="19194240" cy="7195680"/>
          </a:xfrm>
          <a:prstGeom prst="rect">
            <a:avLst/>
          </a:prstGeom>
          <a:noFill/>
          <a:ln w="0">
            <a:noFill/>
          </a:ln>
        </p:spPr>
        <p:style>
          <a:lnRef idx="0">
            <a:scrgbClr r="0" g="0" b="0"/>
          </a:lnRef>
          <a:fillRef idx="0">
            <a:scrgbClr r="0" g="0" b="0"/>
          </a:fillRef>
          <a:effectRef idx="0">
            <a:scrgbClr r="0" g="0" b="0"/>
          </a:effectRef>
          <a:fontRef idx="minor"/>
        </p:style>
        <p:txBody>
          <a:bodyPr lIns="214281" tIns="107141" rIns="214281" bIns="107141">
            <a:noAutofit/>
          </a:bodyPr>
          <a:lstStyle/>
          <a:p>
            <a:pPr algn="ctr" defTabSz="2177095" fontAlgn="auto">
              <a:spcBef>
                <a:spcPts val="0"/>
              </a:spcBef>
              <a:spcAft>
                <a:spcPts val="0"/>
              </a:spcAft>
              <a:defRPr/>
            </a:pPr>
            <a:endParaRPr lang="ru-RU" sz="7600" b="0" spc="-2" dirty="0">
              <a:solidFill>
                <a:prstClr val="black"/>
              </a:solidFill>
              <a:latin typeface="Arial"/>
              <a:ea typeface="DejaVu Sans"/>
              <a:cs typeface="DejaVu Sans"/>
            </a:endParaRPr>
          </a:p>
        </p:txBody>
      </p:sp>
      <p:graphicFrame>
        <p:nvGraphicFramePr>
          <p:cNvPr id="60" name="Таблица 59"/>
          <p:cNvGraphicFramePr>
            <a:graphicFrameLocks noGrp="1"/>
          </p:cNvGraphicFramePr>
          <p:nvPr/>
        </p:nvGraphicFramePr>
        <p:xfrm>
          <a:off x="16" y="-15"/>
          <a:ext cx="24383968" cy="13716014"/>
        </p:xfrm>
        <a:graphic>
          <a:graphicData uri="http://schemas.openxmlformats.org/drawingml/2006/table">
            <a:tbl>
              <a:tblPr/>
              <a:tblGrid>
                <a:gridCol w="1667589">
                  <a:extLst>
                    <a:ext uri="{9D8B030D-6E8A-4147-A177-3AD203B41FA5}">
                      <a16:colId xmlns:a16="http://schemas.microsoft.com/office/drawing/2014/main" xmlns="" val="20000"/>
                    </a:ext>
                  </a:extLst>
                </a:gridCol>
                <a:gridCol w="1675912">
                  <a:extLst>
                    <a:ext uri="{9D8B030D-6E8A-4147-A177-3AD203B41FA5}">
                      <a16:colId xmlns:a16="http://schemas.microsoft.com/office/drawing/2014/main" xmlns="" val="20001"/>
                    </a:ext>
                  </a:extLst>
                </a:gridCol>
                <a:gridCol w="1675912">
                  <a:extLst>
                    <a:ext uri="{9D8B030D-6E8A-4147-A177-3AD203B41FA5}">
                      <a16:colId xmlns:a16="http://schemas.microsoft.com/office/drawing/2014/main" xmlns="" val="20002"/>
                    </a:ext>
                  </a:extLst>
                </a:gridCol>
                <a:gridCol w="1675912">
                  <a:extLst>
                    <a:ext uri="{9D8B030D-6E8A-4147-A177-3AD203B41FA5}">
                      <a16:colId xmlns:a16="http://schemas.microsoft.com/office/drawing/2014/main" xmlns="" val="20003"/>
                    </a:ext>
                  </a:extLst>
                </a:gridCol>
                <a:gridCol w="1675912">
                  <a:extLst>
                    <a:ext uri="{9D8B030D-6E8A-4147-A177-3AD203B41FA5}">
                      <a16:colId xmlns:a16="http://schemas.microsoft.com/office/drawing/2014/main" xmlns="" val="20004"/>
                    </a:ext>
                  </a:extLst>
                </a:gridCol>
                <a:gridCol w="1675912">
                  <a:extLst>
                    <a:ext uri="{9D8B030D-6E8A-4147-A177-3AD203B41FA5}">
                      <a16:colId xmlns:a16="http://schemas.microsoft.com/office/drawing/2014/main" xmlns="" val="20005"/>
                    </a:ext>
                  </a:extLst>
                </a:gridCol>
                <a:gridCol w="1675912">
                  <a:extLst>
                    <a:ext uri="{9D8B030D-6E8A-4147-A177-3AD203B41FA5}">
                      <a16:colId xmlns:a16="http://schemas.microsoft.com/office/drawing/2014/main" xmlns="" val="20006"/>
                    </a:ext>
                  </a:extLst>
                </a:gridCol>
                <a:gridCol w="1675912">
                  <a:extLst>
                    <a:ext uri="{9D8B030D-6E8A-4147-A177-3AD203B41FA5}">
                      <a16:colId xmlns:a16="http://schemas.microsoft.com/office/drawing/2014/main" xmlns="" val="20007"/>
                    </a:ext>
                  </a:extLst>
                </a:gridCol>
                <a:gridCol w="1675912">
                  <a:extLst>
                    <a:ext uri="{9D8B030D-6E8A-4147-A177-3AD203B41FA5}">
                      <a16:colId xmlns:a16="http://schemas.microsoft.com/office/drawing/2014/main" xmlns="" val="20008"/>
                    </a:ext>
                  </a:extLst>
                </a:gridCol>
                <a:gridCol w="1675912">
                  <a:extLst>
                    <a:ext uri="{9D8B030D-6E8A-4147-A177-3AD203B41FA5}">
                      <a16:colId xmlns:a16="http://schemas.microsoft.com/office/drawing/2014/main" xmlns="" val="20009"/>
                    </a:ext>
                  </a:extLst>
                </a:gridCol>
                <a:gridCol w="1675912">
                  <a:extLst>
                    <a:ext uri="{9D8B030D-6E8A-4147-A177-3AD203B41FA5}">
                      <a16:colId xmlns:a16="http://schemas.microsoft.com/office/drawing/2014/main" xmlns="" val="20010"/>
                    </a:ext>
                  </a:extLst>
                </a:gridCol>
                <a:gridCol w="1675912">
                  <a:extLst>
                    <a:ext uri="{9D8B030D-6E8A-4147-A177-3AD203B41FA5}">
                      <a16:colId xmlns:a16="http://schemas.microsoft.com/office/drawing/2014/main" xmlns="" val="20011"/>
                    </a:ext>
                  </a:extLst>
                </a:gridCol>
                <a:gridCol w="1675912">
                  <a:extLst>
                    <a:ext uri="{9D8B030D-6E8A-4147-A177-3AD203B41FA5}">
                      <a16:colId xmlns:a16="http://schemas.microsoft.com/office/drawing/2014/main" xmlns="" val="20012"/>
                    </a:ext>
                  </a:extLst>
                </a:gridCol>
                <a:gridCol w="1675912">
                  <a:extLst>
                    <a:ext uri="{9D8B030D-6E8A-4147-A177-3AD203B41FA5}">
                      <a16:colId xmlns:a16="http://schemas.microsoft.com/office/drawing/2014/main" xmlns="" val="20013"/>
                    </a:ext>
                  </a:extLst>
                </a:gridCol>
                <a:gridCol w="929523">
                  <a:extLst>
                    <a:ext uri="{9D8B030D-6E8A-4147-A177-3AD203B41FA5}">
                      <a16:colId xmlns:a16="http://schemas.microsoft.com/office/drawing/2014/main" xmlns="" val="20014"/>
                    </a:ext>
                  </a:extLst>
                </a:gridCol>
              </a:tblGrid>
              <a:tr h="245110">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0"/>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1"/>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2"/>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4"/>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5"/>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6"/>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7"/>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8"/>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9"/>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0"/>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2"/>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3"/>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4"/>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5"/>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6"/>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7"/>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8"/>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extLst>
                  <a:ext uri="{0D108BD9-81ED-4DB2-BD59-A6C34878D82A}">
                    <a16:rowId xmlns:a16="http://schemas.microsoft.com/office/drawing/2014/main" xmlns="" val="10019"/>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0"/>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2"/>
                  </a:ext>
                </a:extLst>
              </a:tr>
              <a:tr h="211304">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4"/>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5"/>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6"/>
                  </a:ext>
                </a:extLst>
              </a:tr>
              <a:tr h="280606">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7"/>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extLst>
                  <a:ext uri="{0D108BD9-81ED-4DB2-BD59-A6C34878D82A}">
                    <a16:rowId xmlns:a16="http://schemas.microsoft.com/office/drawing/2014/main" xmlns="" val="10028"/>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9"/>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0"/>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2"/>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4"/>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5"/>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6"/>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7"/>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8"/>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9"/>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0"/>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2"/>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4"/>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5"/>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6"/>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7"/>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8"/>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9"/>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0"/>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2"/>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4"/>
                  </a:ext>
                </a:extLst>
              </a:tr>
              <a:tr h="214684">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dirty="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5"/>
                  </a:ext>
                </a:extLst>
              </a:tr>
            </a:tbl>
          </a:graphicData>
        </a:graphic>
      </p:graphicFrame>
      <p:pic>
        <p:nvPicPr>
          <p:cNvPr id="150" name="Рисунок 149"/>
          <p:cNvPicPr/>
          <p:nvPr/>
        </p:nvPicPr>
        <p:blipFill>
          <a:blip r:embed="rId2" cstate="print"/>
          <a:stretch/>
        </p:blipFill>
        <p:spPr>
          <a:xfrm>
            <a:off x="16805700" y="2398850"/>
            <a:ext cx="86637" cy="69264"/>
          </a:xfrm>
          <a:prstGeom prst="rect">
            <a:avLst/>
          </a:prstGeom>
          <a:ln w="0">
            <a:noFill/>
          </a:ln>
        </p:spPr>
      </p:pic>
      <p:sp>
        <p:nvSpPr>
          <p:cNvPr id="5" name="Скругленный прямоугольник 4"/>
          <p:cNvSpPr/>
          <p:nvPr/>
        </p:nvSpPr>
        <p:spPr>
          <a:xfrm>
            <a:off x="445154" y="241541"/>
            <a:ext cx="23348827" cy="2260122"/>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17709" tIns="108855" rIns="217709" bIns="108855" rtlCol="0" anchor="ctr"/>
          <a:lstStyle/>
          <a:p>
            <a:pPr algn="ctr"/>
            <a:r>
              <a:rPr lang="ru-RU" sz="4800" dirty="0">
                <a:ln w="0">
                  <a:noFill/>
                </a:ln>
                <a:solidFill>
                  <a:srgbClr val="002060"/>
                </a:solidFill>
                <a:effectLst>
                  <a:outerShdw blurRad="38100" dist="25400" dir="5400000" algn="ctr" rotWithShape="0">
                    <a:srgbClr val="6E747A">
                      <a:alpha val="43000"/>
                    </a:srgbClr>
                  </a:outerShdw>
                </a:effectLst>
                <a:latin typeface="Tahoma" pitchFamily="34" charset="0"/>
                <a:ea typeface="Tahoma" pitchFamily="34" charset="0"/>
                <a:cs typeface="Tahoma" pitchFamily="34" charset="0"/>
              </a:rPr>
              <a:t>ЕДИНАЯ ФЕДЕРАЛЬНАЯ СИСТЕМА НАУЧНО-МЕТОДИЧЕСКОГО СОПРОВОЖДЕНИЯ ПЕДАГОГИЧЕСКИХ РАБОТНИКОВ И УПРАВЛЕНЧЕСКИХ КАДРОВ</a:t>
            </a:r>
          </a:p>
        </p:txBody>
      </p:sp>
      <p:sp>
        <p:nvSpPr>
          <p:cNvPr id="6" name="Прямоугольник 5"/>
          <p:cNvSpPr/>
          <p:nvPr/>
        </p:nvSpPr>
        <p:spPr>
          <a:xfrm>
            <a:off x="445153" y="2715578"/>
            <a:ext cx="23348829" cy="10520588"/>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17709" tIns="108855" rIns="217709" bIns="108855" rtlCol="0" anchor="ctr"/>
          <a:lstStyle/>
          <a:p>
            <a:pPr algn="ctr"/>
            <a:endParaRPr lang="ru-RU"/>
          </a:p>
        </p:txBody>
      </p:sp>
      <p:pic>
        <p:nvPicPr>
          <p:cNvPr id="3" name="Рисунок 2">
            <a:extLst>
              <a:ext uri="{FF2B5EF4-FFF2-40B4-BE49-F238E27FC236}">
                <a16:creationId xmlns:a16="http://schemas.microsoft.com/office/drawing/2014/main" xmlns="" id="{454485DD-6336-41D4-AC3A-F8C5380A4311}"/>
              </a:ext>
            </a:extLst>
          </p:cNvPr>
          <p:cNvPicPr>
            <a:picLocks noChangeAspect="1"/>
          </p:cNvPicPr>
          <p:nvPr/>
        </p:nvPicPr>
        <p:blipFill rotWithShape="1">
          <a:blip r:embed="rId3" cstate="print"/>
          <a:srcRect l="5260" t="17184" r="6325" b="3781"/>
          <a:stretch/>
        </p:blipFill>
        <p:spPr>
          <a:xfrm>
            <a:off x="590020" y="2914409"/>
            <a:ext cx="22900707" cy="9742334"/>
          </a:xfrm>
          <a:prstGeom prst="rect">
            <a:avLst/>
          </a:prstGeom>
        </p:spPr>
      </p:pic>
      <p:sp>
        <p:nvSpPr>
          <p:cNvPr id="4" name="Овал 3">
            <a:extLst>
              <a:ext uri="{FF2B5EF4-FFF2-40B4-BE49-F238E27FC236}">
                <a16:creationId xmlns:a16="http://schemas.microsoft.com/office/drawing/2014/main" xmlns="" id="{5A19FE78-C02A-4638-B864-3559D7BBADFB}"/>
              </a:ext>
            </a:extLst>
          </p:cNvPr>
          <p:cNvSpPr/>
          <p:nvPr/>
        </p:nvSpPr>
        <p:spPr>
          <a:xfrm>
            <a:off x="21486891" y="11875680"/>
            <a:ext cx="587349" cy="5094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7709" tIns="108855" rIns="217709" bIns="108855" rtlCol="0" anchor="ctr"/>
          <a:lstStyle/>
          <a:p>
            <a:pPr algn="ctr"/>
            <a:endParaRPr lang="ru-RU"/>
          </a:p>
        </p:txBody>
      </p:sp>
    </p:spTree>
    <p:extLst>
      <p:ext uri="{BB962C8B-B14F-4D97-AF65-F5344CB8AC3E}">
        <p14:creationId xmlns:p14="http://schemas.microsoft.com/office/powerpoint/2010/main" val="11211550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CustomShape 3"/>
          <p:cNvSpPr/>
          <p:nvPr/>
        </p:nvSpPr>
        <p:spPr>
          <a:xfrm>
            <a:off x="2880000" y="4680000"/>
            <a:ext cx="19194240" cy="7195680"/>
          </a:xfrm>
          <a:prstGeom prst="rect">
            <a:avLst/>
          </a:prstGeom>
          <a:noFill/>
          <a:ln w="0">
            <a:noFill/>
          </a:ln>
        </p:spPr>
        <p:style>
          <a:lnRef idx="0">
            <a:scrgbClr r="0" g="0" b="0"/>
          </a:lnRef>
          <a:fillRef idx="0">
            <a:scrgbClr r="0" g="0" b="0"/>
          </a:fillRef>
          <a:effectRef idx="0">
            <a:scrgbClr r="0" g="0" b="0"/>
          </a:effectRef>
          <a:fontRef idx="minor"/>
        </p:style>
        <p:txBody>
          <a:bodyPr lIns="214281" tIns="107141" rIns="214281" bIns="107141">
            <a:noAutofit/>
          </a:bodyPr>
          <a:lstStyle/>
          <a:p>
            <a:pPr algn="ctr" defTabSz="2177095" fontAlgn="auto">
              <a:spcBef>
                <a:spcPts val="0"/>
              </a:spcBef>
              <a:spcAft>
                <a:spcPts val="0"/>
              </a:spcAft>
              <a:defRPr/>
            </a:pPr>
            <a:endParaRPr lang="ru-RU" sz="7600" b="0" spc="-2" dirty="0">
              <a:solidFill>
                <a:prstClr val="black"/>
              </a:solidFill>
              <a:latin typeface="Arial"/>
              <a:ea typeface="DejaVu Sans"/>
              <a:cs typeface="DejaVu Sans"/>
            </a:endParaRPr>
          </a:p>
        </p:txBody>
      </p:sp>
      <p:graphicFrame>
        <p:nvGraphicFramePr>
          <p:cNvPr id="60" name="Таблица 59"/>
          <p:cNvGraphicFramePr>
            <a:graphicFrameLocks noGrp="1"/>
          </p:cNvGraphicFramePr>
          <p:nvPr/>
        </p:nvGraphicFramePr>
        <p:xfrm>
          <a:off x="16" y="-15"/>
          <a:ext cx="24383968" cy="13716014"/>
        </p:xfrm>
        <a:graphic>
          <a:graphicData uri="http://schemas.openxmlformats.org/drawingml/2006/table">
            <a:tbl>
              <a:tblPr/>
              <a:tblGrid>
                <a:gridCol w="1667589">
                  <a:extLst>
                    <a:ext uri="{9D8B030D-6E8A-4147-A177-3AD203B41FA5}">
                      <a16:colId xmlns:a16="http://schemas.microsoft.com/office/drawing/2014/main" xmlns="" val="20000"/>
                    </a:ext>
                  </a:extLst>
                </a:gridCol>
                <a:gridCol w="1675912">
                  <a:extLst>
                    <a:ext uri="{9D8B030D-6E8A-4147-A177-3AD203B41FA5}">
                      <a16:colId xmlns:a16="http://schemas.microsoft.com/office/drawing/2014/main" xmlns="" val="20001"/>
                    </a:ext>
                  </a:extLst>
                </a:gridCol>
                <a:gridCol w="1675912">
                  <a:extLst>
                    <a:ext uri="{9D8B030D-6E8A-4147-A177-3AD203B41FA5}">
                      <a16:colId xmlns:a16="http://schemas.microsoft.com/office/drawing/2014/main" xmlns="" val="20002"/>
                    </a:ext>
                  </a:extLst>
                </a:gridCol>
                <a:gridCol w="1675912">
                  <a:extLst>
                    <a:ext uri="{9D8B030D-6E8A-4147-A177-3AD203B41FA5}">
                      <a16:colId xmlns:a16="http://schemas.microsoft.com/office/drawing/2014/main" xmlns="" val="20003"/>
                    </a:ext>
                  </a:extLst>
                </a:gridCol>
                <a:gridCol w="1675912">
                  <a:extLst>
                    <a:ext uri="{9D8B030D-6E8A-4147-A177-3AD203B41FA5}">
                      <a16:colId xmlns:a16="http://schemas.microsoft.com/office/drawing/2014/main" xmlns="" val="20004"/>
                    </a:ext>
                  </a:extLst>
                </a:gridCol>
                <a:gridCol w="1675912">
                  <a:extLst>
                    <a:ext uri="{9D8B030D-6E8A-4147-A177-3AD203B41FA5}">
                      <a16:colId xmlns:a16="http://schemas.microsoft.com/office/drawing/2014/main" xmlns="" val="20005"/>
                    </a:ext>
                  </a:extLst>
                </a:gridCol>
                <a:gridCol w="1675912">
                  <a:extLst>
                    <a:ext uri="{9D8B030D-6E8A-4147-A177-3AD203B41FA5}">
                      <a16:colId xmlns:a16="http://schemas.microsoft.com/office/drawing/2014/main" xmlns="" val="20006"/>
                    </a:ext>
                  </a:extLst>
                </a:gridCol>
                <a:gridCol w="1675912">
                  <a:extLst>
                    <a:ext uri="{9D8B030D-6E8A-4147-A177-3AD203B41FA5}">
                      <a16:colId xmlns:a16="http://schemas.microsoft.com/office/drawing/2014/main" xmlns="" val="20007"/>
                    </a:ext>
                  </a:extLst>
                </a:gridCol>
                <a:gridCol w="1675912">
                  <a:extLst>
                    <a:ext uri="{9D8B030D-6E8A-4147-A177-3AD203B41FA5}">
                      <a16:colId xmlns:a16="http://schemas.microsoft.com/office/drawing/2014/main" xmlns="" val="20008"/>
                    </a:ext>
                  </a:extLst>
                </a:gridCol>
                <a:gridCol w="1675912">
                  <a:extLst>
                    <a:ext uri="{9D8B030D-6E8A-4147-A177-3AD203B41FA5}">
                      <a16:colId xmlns:a16="http://schemas.microsoft.com/office/drawing/2014/main" xmlns="" val="20009"/>
                    </a:ext>
                  </a:extLst>
                </a:gridCol>
                <a:gridCol w="1675912">
                  <a:extLst>
                    <a:ext uri="{9D8B030D-6E8A-4147-A177-3AD203B41FA5}">
                      <a16:colId xmlns:a16="http://schemas.microsoft.com/office/drawing/2014/main" xmlns="" val="20010"/>
                    </a:ext>
                  </a:extLst>
                </a:gridCol>
                <a:gridCol w="1675912">
                  <a:extLst>
                    <a:ext uri="{9D8B030D-6E8A-4147-A177-3AD203B41FA5}">
                      <a16:colId xmlns:a16="http://schemas.microsoft.com/office/drawing/2014/main" xmlns="" val="20011"/>
                    </a:ext>
                  </a:extLst>
                </a:gridCol>
                <a:gridCol w="1675912">
                  <a:extLst>
                    <a:ext uri="{9D8B030D-6E8A-4147-A177-3AD203B41FA5}">
                      <a16:colId xmlns:a16="http://schemas.microsoft.com/office/drawing/2014/main" xmlns="" val="20012"/>
                    </a:ext>
                  </a:extLst>
                </a:gridCol>
                <a:gridCol w="1675912">
                  <a:extLst>
                    <a:ext uri="{9D8B030D-6E8A-4147-A177-3AD203B41FA5}">
                      <a16:colId xmlns:a16="http://schemas.microsoft.com/office/drawing/2014/main" xmlns="" val="20013"/>
                    </a:ext>
                  </a:extLst>
                </a:gridCol>
                <a:gridCol w="929523">
                  <a:extLst>
                    <a:ext uri="{9D8B030D-6E8A-4147-A177-3AD203B41FA5}">
                      <a16:colId xmlns:a16="http://schemas.microsoft.com/office/drawing/2014/main" xmlns="" val="20014"/>
                    </a:ext>
                  </a:extLst>
                </a:gridCol>
              </a:tblGrid>
              <a:tr h="245110">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0"/>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1"/>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2"/>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4"/>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5"/>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6"/>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7"/>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8"/>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9"/>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0"/>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2"/>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3"/>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4"/>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5"/>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6"/>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7"/>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8"/>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extLst>
                  <a:ext uri="{0D108BD9-81ED-4DB2-BD59-A6C34878D82A}">
                    <a16:rowId xmlns:a16="http://schemas.microsoft.com/office/drawing/2014/main" xmlns="" val="10019"/>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0"/>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2"/>
                  </a:ext>
                </a:extLst>
              </a:tr>
              <a:tr h="211304">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4"/>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5"/>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6"/>
                  </a:ext>
                </a:extLst>
              </a:tr>
              <a:tr h="280606">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7"/>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extLst>
                  <a:ext uri="{0D108BD9-81ED-4DB2-BD59-A6C34878D82A}">
                    <a16:rowId xmlns:a16="http://schemas.microsoft.com/office/drawing/2014/main" xmlns="" val="10028"/>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9"/>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0"/>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2"/>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4"/>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5"/>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6"/>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7"/>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8"/>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9"/>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0"/>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2"/>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4"/>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5"/>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6"/>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7"/>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8"/>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9"/>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0"/>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2"/>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4"/>
                  </a:ext>
                </a:extLst>
              </a:tr>
              <a:tr h="214684">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dirty="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5"/>
                  </a:ext>
                </a:extLst>
              </a:tr>
            </a:tbl>
          </a:graphicData>
        </a:graphic>
      </p:graphicFrame>
      <p:pic>
        <p:nvPicPr>
          <p:cNvPr id="150" name="Рисунок 149"/>
          <p:cNvPicPr/>
          <p:nvPr/>
        </p:nvPicPr>
        <p:blipFill>
          <a:blip r:embed="rId2" cstate="print"/>
          <a:stretch/>
        </p:blipFill>
        <p:spPr>
          <a:xfrm>
            <a:off x="16805700" y="2398850"/>
            <a:ext cx="86637" cy="69264"/>
          </a:xfrm>
          <a:prstGeom prst="rect">
            <a:avLst/>
          </a:prstGeom>
          <a:ln w="0">
            <a:noFill/>
          </a:ln>
        </p:spPr>
      </p:pic>
      <p:sp>
        <p:nvSpPr>
          <p:cNvPr id="5" name="Скругленный прямоугольник 4"/>
          <p:cNvSpPr/>
          <p:nvPr/>
        </p:nvSpPr>
        <p:spPr>
          <a:xfrm>
            <a:off x="586596" y="207993"/>
            <a:ext cx="23210808" cy="2260122"/>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17709" tIns="108855" rIns="217709" bIns="108855" rtlCol="0" anchor="ctr"/>
          <a:lstStyle/>
          <a:p>
            <a:pPr algn="ctr"/>
            <a:r>
              <a:rPr lang="ru-RU" sz="4800" dirty="0">
                <a:ln w="0">
                  <a:noFill/>
                </a:ln>
                <a:solidFill>
                  <a:srgbClr val="002060"/>
                </a:solidFill>
                <a:effectLst>
                  <a:outerShdw blurRad="38100" dist="25400" dir="5400000" algn="ctr" rotWithShape="0">
                    <a:srgbClr val="6E747A">
                      <a:alpha val="43000"/>
                    </a:srgbClr>
                  </a:outerShdw>
                </a:effectLst>
                <a:latin typeface="Tahoma" pitchFamily="34" charset="0"/>
                <a:ea typeface="Tahoma" pitchFamily="34" charset="0"/>
                <a:cs typeface="Tahoma" pitchFamily="34" charset="0"/>
              </a:rPr>
              <a:t>ЦЕЛЬ РСНМС ПР и УК</a:t>
            </a:r>
          </a:p>
        </p:txBody>
      </p:sp>
      <p:sp>
        <p:nvSpPr>
          <p:cNvPr id="6" name="Прямоугольник 5"/>
          <p:cNvSpPr/>
          <p:nvPr/>
        </p:nvSpPr>
        <p:spPr>
          <a:xfrm>
            <a:off x="621103" y="2622430"/>
            <a:ext cx="23348829" cy="1078626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17709" tIns="108855" rIns="217709" bIns="108855" rtlCol="0" anchor="ctr"/>
          <a:lstStyle/>
          <a:p>
            <a:pPr algn="ctr"/>
            <a:endParaRPr lang="ru-RU"/>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309" y="3505267"/>
            <a:ext cx="13004800" cy="8370414"/>
          </a:xfrm>
          <a:prstGeom prst="rect">
            <a:avLst/>
          </a:prstGeom>
          <a:effectLst>
            <a:softEdge rad="63500"/>
          </a:effectLst>
        </p:spPr>
      </p:pic>
      <p:sp>
        <p:nvSpPr>
          <p:cNvPr id="4" name="TextBox 3"/>
          <p:cNvSpPr txBox="1"/>
          <p:nvPr/>
        </p:nvSpPr>
        <p:spPr>
          <a:xfrm>
            <a:off x="14743327" y="4184568"/>
            <a:ext cx="8416413" cy="1143166"/>
          </a:xfrm>
          <a:prstGeom prst="rect">
            <a:avLst/>
          </a:prstGeom>
          <a:noFill/>
        </p:spPr>
        <p:txBody>
          <a:bodyPr wrap="square" lIns="217709" tIns="108855" rIns="217709" bIns="108855" rtlCol="0">
            <a:spAutoFit/>
          </a:bodyPr>
          <a:lstStyle/>
          <a:p>
            <a:pPr marL="680342" indent="-680342">
              <a:buFont typeface="Wingdings" panose="05000000000000000000" pitchFamily="2" charset="2"/>
              <a:buChar char="ü"/>
            </a:pPr>
            <a:r>
              <a:rPr lang="ru-RU" dirty="0">
                <a:solidFill>
                  <a:srgbClr val="002060"/>
                </a:solidFill>
                <a:latin typeface="Tahoma" panose="020B0604030504040204" pitchFamily="34" charset="0"/>
                <a:ea typeface="Tahoma" panose="020B0604030504040204" pitchFamily="34" charset="0"/>
                <a:cs typeface="Tahoma" panose="020B0604030504040204" pitchFamily="34" charset="0"/>
              </a:rPr>
              <a:t>Создание единого научно-методического пространства </a:t>
            </a:r>
          </a:p>
        </p:txBody>
      </p:sp>
      <p:sp>
        <p:nvSpPr>
          <p:cNvPr id="7" name="TextBox 6"/>
          <p:cNvSpPr txBox="1"/>
          <p:nvPr/>
        </p:nvSpPr>
        <p:spPr>
          <a:xfrm>
            <a:off x="14743326" y="6927768"/>
            <a:ext cx="8141109" cy="2066495"/>
          </a:xfrm>
          <a:prstGeom prst="rect">
            <a:avLst/>
          </a:prstGeom>
          <a:noFill/>
        </p:spPr>
        <p:txBody>
          <a:bodyPr wrap="square" lIns="217709" tIns="108855" rIns="217709" bIns="108855" rtlCol="0">
            <a:spAutoFit/>
          </a:bodyPr>
          <a:lstStyle/>
          <a:p>
            <a:pPr marL="680342" indent="-680342">
              <a:buFont typeface="Wingdings" panose="05000000000000000000" pitchFamily="2" charset="2"/>
              <a:buChar char="ü"/>
            </a:pPr>
            <a:r>
              <a:rPr lang="ru-RU" dirty="0">
                <a:solidFill>
                  <a:srgbClr val="002060"/>
                </a:solidFill>
                <a:latin typeface="Tahoma" panose="020B0604030504040204" pitchFamily="34" charset="0"/>
                <a:ea typeface="Tahoma" panose="020B0604030504040204" pitchFamily="34" charset="0"/>
                <a:cs typeface="Tahoma" panose="020B0604030504040204" pitchFamily="34" charset="0"/>
              </a:rPr>
              <a:t>Обеспечение взаимодействия субъектов научно-методической деятельности всех уровней РСНМС ПР и УК </a:t>
            </a:r>
          </a:p>
        </p:txBody>
      </p:sp>
    </p:spTree>
    <p:extLst>
      <p:ext uri="{BB962C8B-B14F-4D97-AF65-F5344CB8AC3E}">
        <p14:creationId xmlns:p14="http://schemas.microsoft.com/office/powerpoint/2010/main" val="790749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CustomShape 3"/>
          <p:cNvSpPr/>
          <p:nvPr/>
        </p:nvSpPr>
        <p:spPr>
          <a:xfrm>
            <a:off x="2880000" y="4680000"/>
            <a:ext cx="19194240" cy="7195680"/>
          </a:xfrm>
          <a:prstGeom prst="rect">
            <a:avLst/>
          </a:prstGeom>
          <a:noFill/>
          <a:ln w="0">
            <a:noFill/>
          </a:ln>
        </p:spPr>
        <p:style>
          <a:lnRef idx="0">
            <a:scrgbClr r="0" g="0" b="0"/>
          </a:lnRef>
          <a:fillRef idx="0">
            <a:scrgbClr r="0" g="0" b="0"/>
          </a:fillRef>
          <a:effectRef idx="0">
            <a:scrgbClr r="0" g="0" b="0"/>
          </a:effectRef>
          <a:fontRef idx="minor"/>
        </p:style>
        <p:txBody>
          <a:bodyPr lIns="214281" tIns="107141" rIns="214281" bIns="107141">
            <a:noAutofit/>
          </a:bodyPr>
          <a:lstStyle/>
          <a:p>
            <a:pPr algn="ctr" defTabSz="2177095" fontAlgn="auto">
              <a:spcBef>
                <a:spcPts val="0"/>
              </a:spcBef>
              <a:spcAft>
                <a:spcPts val="0"/>
              </a:spcAft>
              <a:defRPr/>
            </a:pPr>
            <a:endParaRPr lang="ru-RU" sz="7600" b="0" spc="-2" dirty="0">
              <a:solidFill>
                <a:prstClr val="black"/>
              </a:solidFill>
              <a:latin typeface="Arial"/>
              <a:ea typeface="DejaVu Sans"/>
              <a:cs typeface="DejaVu Sans"/>
            </a:endParaRPr>
          </a:p>
        </p:txBody>
      </p:sp>
      <p:graphicFrame>
        <p:nvGraphicFramePr>
          <p:cNvPr id="60" name="Таблица 59"/>
          <p:cNvGraphicFramePr>
            <a:graphicFrameLocks noGrp="1"/>
          </p:cNvGraphicFramePr>
          <p:nvPr/>
        </p:nvGraphicFramePr>
        <p:xfrm>
          <a:off x="16" y="-15"/>
          <a:ext cx="24383968" cy="13716014"/>
        </p:xfrm>
        <a:graphic>
          <a:graphicData uri="http://schemas.openxmlformats.org/drawingml/2006/table">
            <a:tbl>
              <a:tblPr/>
              <a:tblGrid>
                <a:gridCol w="1667589">
                  <a:extLst>
                    <a:ext uri="{9D8B030D-6E8A-4147-A177-3AD203B41FA5}">
                      <a16:colId xmlns:a16="http://schemas.microsoft.com/office/drawing/2014/main" xmlns="" val="20000"/>
                    </a:ext>
                  </a:extLst>
                </a:gridCol>
                <a:gridCol w="1675912">
                  <a:extLst>
                    <a:ext uri="{9D8B030D-6E8A-4147-A177-3AD203B41FA5}">
                      <a16:colId xmlns:a16="http://schemas.microsoft.com/office/drawing/2014/main" xmlns="" val="20001"/>
                    </a:ext>
                  </a:extLst>
                </a:gridCol>
                <a:gridCol w="1675912">
                  <a:extLst>
                    <a:ext uri="{9D8B030D-6E8A-4147-A177-3AD203B41FA5}">
                      <a16:colId xmlns:a16="http://schemas.microsoft.com/office/drawing/2014/main" xmlns="" val="20002"/>
                    </a:ext>
                  </a:extLst>
                </a:gridCol>
                <a:gridCol w="1675912">
                  <a:extLst>
                    <a:ext uri="{9D8B030D-6E8A-4147-A177-3AD203B41FA5}">
                      <a16:colId xmlns:a16="http://schemas.microsoft.com/office/drawing/2014/main" xmlns="" val="20003"/>
                    </a:ext>
                  </a:extLst>
                </a:gridCol>
                <a:gridCol w="1675912">
                  <a:extLst>
                    <a:ext uri="{9D8B030D-6E8A-4147-A177-3AD203B41FA5}">
                      <a16:colId xmlns:a16="http://schemas.microsoft.com/office/drawing/2014/main" xmlns="" val="20004"/>
                    </a:ext>
                  </a:extLst>
                </a:gridCol>
                <a:gridCol w="1675912">
                  <a:extLst>
                    <a:ext uri="{9D8B030D-6E8A-4147-A177-3AD203B41FA5}">
                      <a16:colId xmlns:a16="http://schemas.microsoft.com/office/drawing/2014/main" xmlns="" val="20005"/>
                    </a:ext>
                  </a:extLst>
                </a:gridCol>
                <a:gridCol w="1675912">
                  <a:extLst>
                    <a:ext uri="{9D8B030D-6E8A-4147-A177-3AD203B41FA5}">
                      <a16:colId xmlns:a16="http://schemas.microsoft.com/office/drawing/2014/main" xmlns="" val="20006"/>
                    </a:ext>
                  </a:extLst>
                </a:gridCol>
                <a:gridCol w="1675912">
                  <a:extLst>
                    <a:ext uri="{9D8B030D-6E8A-4147-A177-3AD203B41FA5}">
                      <a16:colId xmlns:a16="http://schemas.microsoft.com/office/drawing/2014/main" xmlns="" val="20007"/>
                    </a:ext>
                  </a:extLst>
                </a:gridCol>
                <a:gridCol w="1675912">
                  <a:extLst>
                    <a:ext uri="{9D8B030D-6E8A-4147-A177-3AD203B41FA5}">
                      <a16:colId xmlns:a16="http://schemas.microsoft.com/office/drawing/2014/main" xmlns="" val="20008"/>
                    </a:ext>
                  </a:extLst>
                </a:gridCol>
                <a:gridCol w="1675912">
                  <a:extLst>
                    <a:ext uri="{9D8B030D-6E8A-4147-A177-3AD203B41FA5}">
                      <a16:colId xmlns:a16="http://schemas.microsoft.com/office/drawing/2014/main" xmlns="" val="20009"/>
                    </a:ext>
                  </a:extLst>
                </a:gridCol>
                <a:gridCol w="1675912">
                  <a:extLst>
                    <a:ext uri="{9D8B030D-6E8A-4147-A177-3AD203B41FA5}">
                      <a16:colId xmlns:a16="http://schemas.microsoft.com/office/drawing/2014/main" xmlns="" val="20010"/>
                    </a:ext>
                  </a:extLst>
                </a:gridCol>
                <a:gridCol w="1675912">
                  <a:extLst>
                    <a:ext uri="{9D8B030D-6E8A-4147-A177-3AD203B41FA5}">
                      <a16:colId xmlns:a16="http://schemas.microsoft.com/office/drawing/2014/main" xmlns="" val="20011"/>
                    </a:ext>
                  </a:extLst>
                </a:gridCol>
                <a:gridCol w="1675912">
                  <a:extLst>
                    <a:ext uri="{9D8B030D-6E8A-4147-A177-3AD203B41FA5}">
                      <a16:colId xmlns:a16="http://schemas.microsoft.com/office/drawing/2014/main" xmlns="" val="20012"/>
                    </a:ext>
                  </a:extLst>
                </a:gridCol>
                <a:gridCol w="1675912">
                  <a:extLst>
                    <a:ext uri="{9D8B030D-6E8A-4147-A177-3AD203B41FA5}">
                      <a16:colId xmlns:a16="http://schemas.microsoft.com/office/drawing/2014/main" xmlns="" val="20013"/>
                    </a:ext>
                  </a:extLst>
                </a:gridCol>
                <a:gridCol w="929523">
                  <a:extLst>
                    <a:ext uri="{9D8B030D-6E8A-4147-A177-3AD203B41FA5}">
                      <a16:colId xmlns:a16="http://schemas.microsoft.com/office/drawing/2014/main" xmlns="" val="20014"/>
                    </a:ext>
                  </a:extLst>
                </a:gridCol>
              </a:tblGrid>
              <a:tr h="245110">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0"/>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1"/>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2"/>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4"/>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5"/>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6"/>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7"/>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8"/>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9"/>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0"/>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2"/>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3"/>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4"/>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5"/>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6"/>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7"/>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8"/>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extLst>
                  <a:ext uri="{0D108BD9-81ED-4DB2-BD59-A6C34878D82A}">
                    <a16:rowId xmlns:a16="http://schemas.microsoft.com/office/drawing/2014/main" xmlns="" val="10019"/>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0"/>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2"/>
                  </a:ext>
                </a:extLst>
              </a:tr>
              <a:tr h="211304">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4"/>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5"/>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6"/>
                  </a:ext>
                </a:extLst>
              </a:tr>
              <a:tr h="280606">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7"/>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extLst>
                  <a:ext uri="{0D108BD9-81ED-4DB2-BD59-A6C34878D82A}">
                    <a16:rowId xmlns:a16="http://schemas.microsoft.com/office/drawing/2014/main" xmlns="" val="10028"/>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9"/>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0"/>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2"/>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4"/>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5"/>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6"/>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7"/>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8"/>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9"/>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0"/>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2"/>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4"/>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5"/>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6"/>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7"/>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8"/>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9"/>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0"/>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2"/>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4"/>
                  </a:ext>
                </a:extLst>
              </a:tr>
              <a:tr h="214684">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dirty="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5"/>
                  </a:ext>
                </a:extLst>
              </a:tr>
            </a:tbl>
          </a:graphicData>
        </a:graphic>
      </p:graphicFrame>
      <p:pic>
        <p:nvPicPr>
          <p:cNvPr id="150" name="Рисунок 149"/>
          <p:cNvPicPr/>
          <p:nvPr/>
        </p:nvPicPr>
        <p:blipFill>
          <a:blip r:embed="rId2" cstate="print"/>
          <a:stretch/>
        </p:blipFill>
        <p:spPr>
          <a:xfrm>
            <a:off x="16805700" y="2398850"/>
            <a:ext cx="86637" cy="69264"/>
          </a:xfrm>
          <a:prstGeom prst="rect">
            <a:avLst/>
          </a:prstGeom>
          <a:ln w="0">
            <a:noFill/>
          </a:ln>
        </p:spPr>
      </p:pic>
      <p:sp>
        <p:nvSpPr>
          <p:cNvPr id="5" name="Скругленный прямоугольник 4"/>
          <p:cNvSpPr/>
          <p:nvPr/>
        </p:nvSpPr>
        <p:spPr>
          <a:xfrm>
            <a:off x="598097" y="276045"/>
            <a:ext cx="23210808" cy="2260122"/>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17709" tIns="108855" rIns="217709" bIns="108855" rtlCol="0" anchor="ctr"/>
          <a:lstStyle/>
          <a:p>
            <a:pPr algn="ctr"/>
            <a:r>
              <a:rPr lang="ru-RU" sz="4800" dirty="0">
                <a:ln w="0">
                  <a:noFill/>
                </a:ln>
                <a:solidFill>
                  <a:srgbClr val="002060"/>
                </a:solidFill>
                <a:effectLst>
                  <a:outerShdw blurRad="38100" dist="25400" dir="5400000" algn="ctr" rotWithShape="0">
                    <a:srgbClr val="6E747A">
                      <a:alpha val="43000"/>
                    </a:srgbClr>
                  </a:outerShdw>
                </a:effectLst>
                <a:latin typeface="Tahoma" pitchFamily="34" charset="0"/>
                <a:ea typeface="Tahoma" pitchFamily="34" charset="0"/>
                <a:cs typeface="Tahoma" pitchFamily="34" charset="0"/>
              </a:rPr>
              <a:t>ЗАДАЧИ РСНМС ПР и УК</a:t>
            </a:r>
          </a:p>
        </p:txBody>
      </p:sp>
      <p:sp>
        <p:nvSpPr>
          <p:cNvPr id="6" name="Прямоугольник 5"/>
          <p:cNvSpPr/>
          <p:nvPr/>
        </p:nvSpPr>
        <p:spPr>
          <a:xfrm>
            <a:off x="621103" y="2622430"/>
            <a:ext cx="23348829" cy="1078626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17709" tIns="108855" rIns="217709" bIns="108855" rtlCol="0" anchor="ctr"/>
          <a:lstStyle/>
          <a:p>
            <a:pPr algn="ctr"/>
            <a:r>
              <a:rPr lang="ru-RU" dirty="0" err="1"/>
              <a:t>авс</a:t>
            </a:r>
            <a:endParaRPr lang="ru-RU" dirty="0"/>
          </a:p>
        </p:txBody>
      </p:sp>
      <p:graphicFrame>
        <p:nvGraphicFramePr>
          <p:cNvPr id="2" name="Схема 1"/>
          <p:cNvGraphicFramePr/>
          <p:nvPr>
            <p:extLst>
              <p:ext uri="{D42A27DB-BD31-4B8C-83A1-F6EECF244321}">
                <p14:modId xmlns:p14="http://schemas.microsoft.com/office/powerpoint/2010/main" val="3379292028"/>
              </p:ext>
            </p:extLst>
          </p:nvPr>
        </p:nvGraphicFramePr>
        <p:xfrm>
          <a:off x="2405448" y="2794000"/>
          <a:ext cx="20726400" cy="10205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30999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CustomShape 3"/>
          <p:cNvSpPr/>
          <p:nvPr/>
        </p:nvSpPr>
        <p:spPr>
          <a:xfrm>
            <a:off x="2880000" y="4680000"/>
            <a:ext cx="19194240" cy="7195680"/>
          </a:xfrm>
          <a:prstGeom prst="rect">
            <a:avLst/>
          </a:prstGeom>
          <a:noFill/>
          <a:ln w="0">
            <a:noFill/>
          </a:ln>
        </p:spPr>
        <p:style>
          <a:lnRef idx="0">
            <a:scrgbClr r="0" g="0" b="0"/>
          </a:lnRef>
          <a:fillRef idx="0">
            <a:scrgbClr r="0" g="0" b="0"/>
          </a:fillRef>
          <a:effectRef idx="0">
            <a:scrgbClr r="0" g="0" b="0"/>
          </a:effectRef>
          <a:fontRef idx="minor"/>
        </p:style>
        <p:txBody>
          <a:bodyPr lIns="214281" tIns="107141" rIns="214281" bIns="107141">
            <a:noAutofit/>
          </a:bodyPr>
          <a:lstStyle/>
          <a:p>
            <a:pPr algn="ctr" defTabSz="2177095" fontAlgn="auto">
              <a:spcBef>
                <a:spcPts val="0"/>
              </a:spcBef>
              <a:spcAft>
                <a:spcPts val="0"/>
              </a:spcAft>
              <a:defRPr/>
            </a:pPr>
            <a:endParaRPr lang="ru-RU" sz="7600" b="0" spc="-2" dirty="0">
              <a:solidFill>
                <a:prstClr val="black"/>
              </a:solidFill>
              <a:latin typeface="Arial"/>
              <a:ea typeface="DejaVu Sans"/>
              <a:cs typeface="DejaVu Sans"/>
            </a:endParaRPr>
          </a:p>
        </p:txBody>
      </p:sp>
      <p:graphicFrame>
        <p:nvGraphicFramePr>
          <p:cNvPr id="60" name="Таблица 59"/>
          <p:cNvGraphicFramePr>
            <a:graphicFrameLocks noGrp="1"/>
          </p:cNvGraphicFramePr>
          <p:nvPr/>
        </p:nvGraphicFramePr>
        <p:xfrm>
          <a:off x="16" y="-15"/>
          <a:ext cx="24383968" cy="13716014"/>
        </p:xfrm>
        <a:graphic>
          <a:graphicData uri="http://schemas.openxmlformats.org/drawingml/2006/table">
            <a:tbl>
              <a:tblPr/>
              <a:tblGrid>
                <a:gridCol w="1667589">
                  <a:extLst>
                    <a:ext uri="{9D8B030D-6E8A-4147-A177-3AD203B41FA5}">
                      <a16:colId xmlns:a16="http://schemas.microsoft.com/office/drawing/2014/main" xmlns="" val="20000"/>
                    </a:ext>
                  </a:extLst>
                </a:gridCol>
                <a:gridCol w="1675912">
                  <a:extLst>
                    <a:ext uri="{9D8B030D-6E8A-4147-A177-3AD203B41FA5}">
                      <a16:colId xmlns:a16="http://schemas.microsoft.com/office/drawing/2014/main" xmlns="" val="20001"/>
                    </a:ext>
                  </a:extLst>
                </a:gridCol>
                <a:gridCol w="1675912">
                  <a:extLst>
                    <a:ext uri="{9D8B030D-6E8A-4147-A177-3AD203B41FA5}">
                      <a16:colId xmlns:a16="http://schemas.microsoft.com/office/drawing/2014/main" xmlns="" val="20002"/>
                    </a:ext>
                  </a:extLst>
                </a:gridCol>
                <a:gridCol w="1675912">
                  <a:extLst>
                    <a:ext uri="{9D8B030D-6E8A-4147-A177-3AD203B41FA5}">
                      <a16:colId xmlns:a16="http://schemas.microsoft.com/office/drawing/2014/main" xmlns="" val="20003"/>
                    </a:ext>
                  </a:extLst>
                </a:gridCol>
                <a:gridCol w="1675912">
                  <a:extLst>
                    <a:ext uri="{9D8B030D-6E8A-4147-A177-3AD203B41FA5}">
                      <a16:colId xmlns:a16="http://schemas.microsoft.com/office/drawing/2014/main" xmlns="" val="20004"/>
                    </a:ext>
                  </a:extLst>
                </a:gridCol>
                <a:gridCol w="1675912">
                  <a:extLst>
                    <a:ext uri="{9D8B030D-6E8A-4147-A177-3AD203B41FA5}">
                      <a16:colId xmlns:a16="http://schemas.microsoft.com/office/drawing/2014/main" xmlns="" val="20005"/>
                    </a:ext>
                  </a:extLst>
                </a:gridCol>
                <a:gridCol w="1675912">
                  <a:extLst>
                    <a:ext uri="{9D8B030D-6E8A-4147-A177-3AD203B41FA5}">
                      <a16:colId xmlns:a16="http://schemas.microsoft.com/office/drawing/2014/main" xmlns="" val="20006"/>
                    </a:ext>
                  </a:extLst>
                </a:gridCol>
                <a:gridCol w="1675912">
                  <a:extLst>
                    <a:ext uri="{9D8B030D-6E8A-4147-A177-3AD203B41FA5}">
                      <a16:colId xmlns:a16="http://schemas.microsoft.com/office/drawing/2014/main" xmlns="" val="20007"/>
                    </a:ext>
                  </a:extLst>
                </a:gridCol>
                <a:gridCol w="1675912">
                  <a:extLst>
                    <a:ext uri="{9D8B030D-6E8A-4147-A177-3AD203B41FA5}">
                      <a16:colId xmlns:a16="http://schemas.microsoft.com/office/drawing/2014/main" xmlns="" val="20008"/>
                    </a:ext>
                  </a:extLst>
                </a:gridCol>
                <a:gridCol w="1675912">
                  <a:extLst>
                    <a:ext uri="{9D8B030D-6E8A-4147-A177-3AD203B41FA5}">
                      <a16:colId xmlns:a16="http://schemas.microsoft.com/office/drawing/2014/main" xmlns="" val="20009"/>
                    </a:ext>
                  </a:extLst>
                </a:gridCol>
                <a:gridCol w="1675912">
                  <a:extLst>
                    <a:ext uri="{9D8B030D-6E8A-4147-A177-3AD203B41FA5}">
                      <a16:colId xmlns:a16="http://schemas.microsoft.com/office/drawing/2014/main" xmlns="" val="20010"/>
                    </a:ext>
                  </a:extLst>
                </a:gridCol>
                <a:gridCol w="1675912">
                  <a:extLst>
                    <a:ext uri="{9D8B030D-6E8A-4147-A177-3AD203B41FA5}">
                      <a16:colId xmlns:a16="http://schemas.microsoft.com/office/drawing/2014/main" xmlns="" val="20011"/>
                    </a:ext>
                  </a:extLst>
                </a:gridCol>
                <a:gridCol w="1675912">
                  <a:extLst>
                    <a:ext uri="{9D8B030D-6E8A-4147-A177-3AD203B41FA5}">
                      <a16:colId xmlns:a16="http://schemas.microsoft.com/office/drawing/2014/main" xmlns="" val="20012"/>
                    </a:ext>
                  </a:extLst>
                </a:gridCol>
                <a:gridCol w="1675912">
                  <a:extLst>
                    <a:ext uri="{9D8B030D-6E8A-4147-A177-3AD203B41FA5}">
                      <a16:colId xmlns:a16="http://schemas.microsoft.com/office/drawing/2014/main" xmlns="" val="20013"/>
                    </a:ext>
                  </a:extLst>
                </a:gridCol>
                <a:gridCol w="929523">
                  <a:extLst>
                    <a:ext uri="{9D8B030D-6E8A-4147-A177-3AD203B41FA5}">
                      <a16:colId xmlns:a16="http://schemas.microsoft.com/office/drawing/2014/main" xmlns="" val="20014"/>
                    </a:ext>
                  </a:extLst>
                </a:gridCol>
              </a:tblGrid>
              <a:tr h="245110">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0"/>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1"/>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2"/>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4"/>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5"/>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6"/>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7"/>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8"/>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9"/>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0"/>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2"/>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3"/>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4"/>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5"/>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6"/>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7"/>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8"/>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extLst>
                  <a:ext uri="{0D108BD9-81ED-4DB2-BD59-A6C34878D82A}">
                    <a16:rowId xmlns:a16="http://schemas.microsoft.com/office/drawing/2014/main" xmlns="" val="10019"/>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0"/>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2"/>
                  </a:ext>
                </a:extLst>
              </a:tr>
              <a:tr h="211304">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4"/>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5"/>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6"/>
                  </a:ext>
                </a:extLst>
              </a:tr>
              <a:tr h="280606">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7"/>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extLst>
                  <a:ext uri="{0D108BD9-81ED-4DB2-BD59-A6C34878D82A}">
                    <a16:rowId xmlns:a16="http://schemas.microsoft.com/office/drawing/2014/main" xmlns="" val="10028"/>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9"/>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0"/>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2"/>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4"/>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5"/>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6"/>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7"/>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8"/>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9"/>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0"/>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2"/>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4"/>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5"/>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6"/>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7"/>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8"/>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9"/>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0"/>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2"/>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4"/>
                  </a:ext>
                </a:extLst>
              </a:tr>
              <a:tr h="214684">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dirty="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5"/>
                  </a:ext>
                </a:extLst>
              </a:tr>
            </a:tbl>
          </a:graphicData>
        </a:graphic>
      </p:graphicFrame>
      <p:pic>
        <p:nvPicPr>
          <p:cNvPr id="150" name="Рисунок 149"/>
          <p:cNvPicPr/>
          <p:nvPr/>
        </p:nvPicPr>
        <p:blipFill>
          <a:blip r:embed="rId2" cstate="print"/>
          <a:stretch/>
        </p:blipFill>
        <p:spPr>
          <a:xfrm>
            <a:off x="16805700" y="2398850"/>
            <a:ext cx="86637" cy="69264"/>
          </a:xfrm>
          <a:prstGeom prst="rect">
            <a:avLst/>
          </a:prstGeom>
          <a:ln w="0">
            <a:noFill/>
          </a:ln>
        </p:spPr>
      </p:pic>
      <p:sp>
        <p:nvSpPr>
          <p:cNvPr id="5" name="Скругленный прямоугольник 4"/>
          <p:cNvSpPr/>
          <p:nvPr/>
        </p:nvSpPr>
        <p:spPr>
          <a:xfrm>
            <a:off x="586593" y="272603"/>
            <a:ext cx="23210808" cy="2260122"/>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17709" tIns="108855" rIns="217709" bIns="108855" rtlCol="0" anchor="ctr"/>
          <a:lstStyle/>
          <a:p>
            <a:pPr algn="ctr"/>
            <a:r>
              <a:rPr lang="ru-RU" sz="4800" dirty="0">
                <a:ln w="0">
                  <a:noFill/>
                </a:ln>
                <a:solidFill>
                  <a:srgbClr val="002060"/>
                </a:solidFill>
                <a:effectLst>
                  <a:outerShdw blurRad="38100" dist="25400" dir="5400000" algn="ctr" rotWithShape="0">
                    <a:srgbClr val="6E747A">
                      <a:alpha val="43000"/>
                    </a:srgbClr>
                  </a:outerShdw>
                </a:effectLst>
                <a:latin typeface="Tahoma" pitchFamily="34" charset="0"/>
                <a:ea typeface="Tahoma" pitchFamily="34" charset="0"/>
                <a:cs typeface="Tahoma" pitchFamily="34" charset="0"/>
              </a:rPr>
              <a:t>СТРУКТУРА РЕГИОНАЛЬНОЙ СИСТЕМЫ НАУЧНО-МЕТОДИЧЕСКОГО СОПРОВОЖДЕНИЯ ПЕДАГОГИЧЕСКИХ РАБОТНИКОВ И УПРАВЛЕНЧЕСКИХ КАДРОВ (РСНМС ПР и УК)</a:t>
            </a:r>
          </a:p>
        </p:txBody>
      </p:sp>
      <p:sp>
        <p:nvSpPr>
          <p:cNvPr id="6" name="Прямоугольник 5"/>
          <p:cNvSpPr/>
          <p:nvPr/>
        </p:nvSpPr>
        <p:spPr>
          <a:xfrm>
            <a:off x="517580" y="2532724"/>
            <a:ext cx="23348829" cy="1078626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17709" tIns="108855" rIns="217709" bIns="108855" rtlCol="0" anchor="ctr"/>
          <a:lstStyle/>
          <a:p>
            <a:pPr algn="ctr"/>
            <a:endParaRPr lang="ru-RU"/>
          </a:p>
        </p:txBody>
      </p:sp>
      <p:grpSp>
        <p:nvGrpSpPr>
          <p:cNvPr id="4" name="Группа 3"/>
          <p:cNvGrpSpPr/>
          <p:nvPr/>
        </p:nvGrpSpPr>
        <p:grpSpPr>
          <a:xfrm>
            <a:off x="3121297" y="2915453"/>
            <a:ext cx="18711640" cy="1553342"/>
            <a:chOff x="1102385" y="1563329"/>
            <a:chExt cx="7016865" cy="776671"/>
          </a:xfrm>
        </p:grpSpPr>
        <p:sp>
          <p:nvSpPr>
            <p:cNvPr id="2" name="Скругленный прямоугольник 1"/>
            <p:cNvSpPr/>
            <p:nvPr/>
          </p:nvSpPr>
          <p:spPr>
            <a:xfrm>
              <a:off x="1102385" y="1563329"/>
              <a:ext cx="7016865" cy="77667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700" dirty="0">
                  <a:solidFill>
                    <a:srgbClr val="002060"/>
                  </a:solidFill>
                </a:rPr>
                <a:t>ФЕДЕРАЛЬНЫЙ УРОВЕНЬ</a:t>
              </a:r>
            </a:p>
          </p:txBody>
        </p:sp>
        <p:pic>
          <p:nvPicPr>
            <p:cNvPr id="3" name="Рисунок 2"/>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85251" y="1696250"/>
              <a:ext cx="467203" cy="467203"/>
            </a:xfrm>
            <a:prstGeom prst="rect">
              <a:avLst/>
            </a:prstGeom>
          </p:spPr>
        </p:pic>
      </p:grpSp>
      <p:grpSp>
        <p:nvGrpSpPr>
          <p:cNvPr id="7" name="Группа 10"/>
          <p:cNvGrpSpPr/>
          <p:nvPr/>
        </p:nvGrpSpPr>
        <p:grpSpPr>
          <a:xfrm>
            <a:off x="3121295" y="4913897"/>
            <a:ext cx="18711640" cy="1553342"/>
            <a:chOff x="1170487" y="2897174"/>
            <a:chExt cx="7016865" cy="776671"/>
          </a:xfrm>
        </p:grpSpPr>
        <p:sp>
          <p:nvSpPr>
            <p:cNvPr id="8" name="Скругленный прямоугольник 7"/>
            <p:cNvSpPr/>
            <p:nvPr/>
          </p:nvSpPr>
          <p:spPr>
            <a:xfrm>
              <a:off x="1170487" y="2897174"/>
              <a:ext cx="7016865" cy="77667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700" dirty="0">
                  <a:solidFill>
                    <a:srgbClr val="002060"/>
                  </a:solidFill>
                </a:rPr>
                <a:t>РЕГИОНАЛЬНЫЙ УРОВЕНЬ</a:t>
              </a:r>
            </a:p>
          </p:txBody>
        </p:sp>
        <p:pic>
          <p:nvPicPr>
            <p:cNvPr id="12" name="Рисунок 11"/>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54671" y="3040669"/>
              <a:ext cx="467203" cy="467203"/>
            </a:xfrm>
            <a:prstGeom prst="rect">
              <a:avLst/>
            </a:prstGeom>
          </p:spPr>
        </p:pic>
      </p:grpSp>
      <p:grpSp>
        <p:nvGrpSpPr>
          <p:cNvPr id="11" name="Группа 15"/>
          <p:cNvGrpSpPr/>
          <p:nvPr/>
        </p:nvGrpSpPr>
        <p:grpSpPr>
          <a:xfrm>
            <a:off x="3121297" y="6912341"/>
            <a:ext cx="18711640" cy="1553342"/>
            <a:chOff x="1170485" y="3417087"/>
            <a:chExt cx="7016865" cy="776671"/>
          </a:xfrm>
        </p:grpSpPr>
        <p:sp>
          <p:nvSpPr>
            <p:cNvPr id="9" name="Скругленный прямоугольник 8"/>
            <p:cNvSpPr/>
            <p:nvPr/>
          </p:nvSpPr>
          <p:spPr>
            <a:xfrm>
              <a:off x="1170485" y="3417087"/>
              <a:ext cx="7016865" cy="77667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700" dirty="0">
                  <a:solidFill>
                    <a:srgbClr val="002060"/>
                  </a:solidFill>
                </a:rPr>
                <a:t>МУНИЦИПАЛЬНЫЙ УРОВЕНЬ</a:t>
              </a:r>
            </a:p>
          </p:txBody>
        </p:sp>
        <p:pic>
          <p:nvPicPr>
            <p:cNvPr id="13" name="Рисунок 12"/>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53352" y="3564347"/>
              <a:ext cx="467203" cy="467203"/>
            </a:xfrm>
            <a:prstGeom prst="rect">
              <a:avLst/>
            </a:prstGeom>
          </p:spPr>
        </p:pic>
      </p:grpSp>
      <p:grpSp>
        <p:nvGrpSpPr>
          <p:cNvPr id="15" name="Группа 14"/>
          <p:cNvGrpSpPr/>
          <p:nvPr/>
        </p:nvGrpSpPr>
        <p:grpSpPr>
          <a:xfrm>
            <a:off x="3121292" y="8910785"/>
            <a:ext cx="18711640" cy="1553342"/>
            <a:chOff x="1170484" y="4450662"/>
            <a:chExt cx="7016865" cy="776671"/>
          </a:xfrm>
        </p:grpSpPr>
        <p:sp>
          <p:nvSpPr>
            <p:cNvPr id="10" name="Скругленный прямоугольник 9"/>
            <p:cNvSpPr/>
            <p:nvPr/>
          </p:nvSpPr>
          <p:spPr>
            <a:xfrm>
              <a:off x="1170484" y="4450662"/>
              <a:ext cx="7016865" cy="77667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200" dirty="0">
                  <a:solidFill>
                    <a:srgbClr val="002060"/>
                  </a:solidFill>
                </a:rPr>
                <a:t>    ИНСТИТУЦИОНАЛЬНЫЙ УРОВЕНЬ</a:t>
              </a:r>
            </a:p>
          </p:txBody>
        </p:sp>
        <p:pic>
          <p:nvPicPr>
            <p:cNvPr id="14" name="Рисунок 13"/>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53352" y="4598595"/>
              <a:ext cx="467203" cy="467203"/>
            </a:xfrm>
            <a:prstGeom prst="rect">
              <a:avLst/>
            </a:prstGeom>
          </p:spPr>
        </p:pic>
      </p:grpSp>
      <p:grpSp>
        <p:nvGrpSpPr>
          <p:cNvPr id="16" name="Группа 16"/>
          <p:cNvGrpSpPr/>
          <p:nvPr/>
        </p:nvGrpSpPr>
        <p:grpSpPr>
          <a:xfrm>
            <a:off x="3121289" y="10909231"/>
            <a:ext cx="18711640" cy="1553342"/>
            <a:chOff x="1170483" y="5454615"/>
            <a:chExt cx="7016865" cy="776671"/>
          </a:xfrm>
        </p:grpSpPr>
        <p:sp>
          <p:nvSpPr>
            <p:cNvPr id="18" name="Скругленный прямоугольник 17"/>
            <p:cNvSpPr/>
            <p:nvPr/>
          </p:nvSpPr>
          <p:spPr>
            <a:xfrm>
              <a:off x="1170483" y="5454615"/>
              <a:ext cx="7016865" cy="77667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200" dirty="0">
                  <a:solidFill>
                    <a:srgbClr val="002060"/>
                  </a:solidFill>
                </a:rPr>
                <a:t>      СУБСИДИАРНЫЙ УРОВЕНЬ</a:t>
              </a:r>
            </a:p>
          </p:txBody>
        </p:sp>
        <p:pic>
          <p:nvPicPr>
            <p:cNvPr id="19" name="Рисунок 18"/>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53352" y="5576240"/>
              <a:ext cx="467203" cy="467203"/>
            </a:xfrm>
            <a:prstGeom prst="rect">
              <a:avLst/>
            </a:prstGeom>
          </p:spPr>
        </p:pic>
      </p:grpSp>
    </p:spTree>
    <p:extLst>
      <p:ext uri="{BB962C8B-B14F-4D97-AF65-F5344CB8AC3E}">
        <p14:creationId xmlns:p14="http://schemas.microsoft.com/office/powerpoint/2010/main" val="31789484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CustomShape 3"/>
          <p:cNvSpPr/>
          <p:nvPr/>
        </p:nvSpPr>
        <p:spPr>
          <a:xfrm>
            <a:off x="2880000" y="4680000"/>
            <a:ext cx="19194240" cy="7195680"/>
          </a:xfrm>
          <a:prstGeom prst="rect">
            <a:avLst/>
          </a:prstGeom>
          <a:noFill/>
          <a:ln w="0">
            <a:noFill/>
          </a:ln>
        </p:spPr>
        <p:style>
          <a:lnRef idx="0">
            <a:scrgbClr r="0" g="0" b="0"/>
          </a:lnRef>
          <a:fillRef idx="0">
            <a:scrgbClr r="0" g="0" b="0"/>
          </a:fillRef>
          <a:effectRef idx="0">
            <a:scrgbClr r="0" g="0" b="0"/>
          </a:effectRef>
          <a:fontRef idx="minor"/>
        </p:style>
        <p:txBody>
          <a:bodyPr lIns="214281" tIns="107141" rIns="214281" bIns="107141">
            <a:noAutofit/>
          </a:bodyPr>
          <a:lstStyle/>
          <a:p>
            <a:pPr algn="ctr" defTabSz="2177095" fontAlgn="auto">
              <a:spcBef>
                <a:spcPts val="0"/>
              </a:spcBef>
              <a:spcAft>
                <a:spcPts val="0"/>
              </a:spcAft>
              <a:defRPr/>
            </a:pPr>
            <a:endParaRPr lang="ru-RU" sz="7600" b="0" spc="-2" dirty="0">
              <a:solidFill>
                <a:prstClr val="black"/>
              </a:solidFill>
              <a:latin typeface="Arial"/>
              <a:ea typeface="DejaVu Sans"/>
              <a:cs typeface="DejaVu Sans"/>
            </a:endParaRPr>
          </a:p>
        </p:txBody>
      </p:sp>
      <p:graphicFrame>
        <p:nvGraphicFramePr>
          <p:cNvPr id="60" name="Таблица 59"/>
          <p:cNvGraphicFramePr>
            <a:graphicFrameLocks noGrp="1"/>
          </p:cNvGraphicFramePr>
          <p:nvPr/>
        </p:nvGraphicFramePr>
        <p:xfrm>
          <a:off x="16" y="-15"/>
          <a:ext cx="24383968" cy="13716014"/>
        </p:xfrm>
        <a:graphic>
          <a:graphicData uri="http://schemas.openxmlformats.org/drawingml/2006/table">
            <a:tbl>
              <a:tblPr/>
              <a:tblGrid>
                <a:gridCol w="1667589">
                  <a:extLst>
                    <a:ext uri="{9D8B030D-6E8A-4147-A177-3AD203B41FA5}">
                      <a16:colId xmlns:a16="http://schemas.microsoft.com/office/drawing/2014/main" xmlns="" val="20000"/>
                    </a:ext>
                  </a:extLst>
                </a:gridCol>
                <a:gridCol w="1675912">
                  <a:extLst>
                    <a:ext uri="{9D8B030D-6E8A-4147-A177-3AD203B41FA5}">
                      <a16:colId xmlns:a16="http://schemas.microsoft.com/office/drawing/2014/main" xmlns="" val="20001"/>
                    </a:ext>
                  </a:extLst>
                </a:gridCol>
                <a:gridCol w="1675912">
                  <a:extLst>
                    <a:ext uri="{9D8B030D-6E8A-4147-A177-3AD203B41FA5}">
                      <a16:colId xmlns:a16="http://schemas.microsoft.com/office/drawing/2014/main" xmlns="" val="20002"/>
                    </a:ext>
                  </a:extLst>
                </a:gridCol>
                <a:gridCol w="1675912">
                  <a:extLst>
                    <a:ext uri="{9D8B030D-6E8A-4147-A177-3AD203B41FA5}">
                      <a16:colId xmlns:a16="http://schemas.microsoft.com/office/drawing/2014/main" xmlns="" val="20003"/>
                    </a:ext>
                  </a:extLst>
                </a:gridCol>
                <a:gridCol w="1675912">
                  <a:extLst>
                    <a:ext uri="{9D8B030D-6E8A-4147-A177-3AD203B41FA5}">
                      <a16:colId xmlns:a16="http://schemas.microsoft.com/office/drawing/2014/main" xmlns="" val="20004"/>
                    </a:ext>
                  </a:extLst>
                </a:gridCol>
                <a:gridCol w="1675912">
                  <a:extLst>
                    <a:ext uri="{9D8B030D-6E8A-4147-A177-3AD203B41FA5}">
                      <a16:colId xmlns:a16="http://schemas.microsoft.com/office/drawing/2014/main" xmlns="" val="20005"/>
                    </a:ext>
                  </a:extLst>
                </a:gridCol>
                <a:gridCol w="1675912">
                  <a:extLst>
                    <a:ext uri="{9D8B030D-6E8A-4147-A177-3AD203B41FA5}">
                      <a16:colId xmlns:a16="http://schemas.microsoft.com/office/drawing/2014/main" xmlns="" val="20006"/>
                    </a:ext>
                  </a:extLst>
                </a:gridCol>
                <a:gridCol w="1675912">
                  <a:extLst>
                    <a:ext uri="{9D8B030D-6E8A-4147-A177-3AD203B41FA5}">
                      <a16:colId xmlns:a16="http://schemas.microsoft.com/office/drawing/2014/main" xmlns="" val="20007"/>
                    </a:ext>
                  </a:extLst>
                </a:gridCol>
                <a:gridCol w="1675912">
                  <a:extLst>
                    <a:ext uri="{9D8B030D-6E8A-4147-A177-3AD203B41FA5}">
                      <a16:colId xmlns:a16="http://schemas.microsoft.com/office/drawing/2014/main" xmlns="" val="20008"/>
                    </a:ext>
                  </a:extLst>
                </a:gridCol>
                <a:gridCol w="1675912">
                  <a:extLst>
                    <a:ext uri="{9D8B030D-6E8A-4147-A177-3AD203B41FA5}">
                      <a16:colId xmlns:a16="http://schemas.microsoft.com/office/drawing/2014/main" xmlns="" val="20009"/>
                    </a:ext>
                  </a:extLst>
                </a:gridCol>
                <a:gridCol w="1675912">
                  <a:extLst>
                    <a:ext uri="{9D8B030D-6E8A-4147-A177-3AD203B41FA5}">
                      <a16:colId xmlns:a16="http://schemas.microsoft.com/office/drawing/2014/main" xmlns="" val="20010"/>
                    </a:ext>
                  </a:extLst>
                </a:gridCol>
                <a:gridCol w="1675912">
                  <a:extLst>
                    <a:ext uri="{9D8B030D-6E8A-4147-A177-3AD203B41FA5}">
                      <a16:colId xmlns:a16="http://schemas.microsoft.com/office/drawing/2014/main" xmlns="" val="20011"/>
                    </a:ext>
                  </a:extLst>
                </a:gridCol>
                <a:gridCol w="1675912">
                  <a:extLst>
                    <a:ext uri="{9D8B030D-6E8A-4147-A177-3AD203B41FA5}">
                      <a16:colId xmlns:a16="http://schemas.microsoft.com/office/drawing/2014/main" xmlns="" val="20012"/>
                    </a:ext>
                  </a:extLst>
                </a:gridCol>
                <a:gridCol w="1675912">
                  <a:extLst>
                    <a:ext uri="{9D8B030D-6E8A-4147-A177-3AD203B41FA5}">
                      <a16:colId xmlns:a16="http://schemas.microsoft.com/office/drawing/2014/main" xmlns="" val="20013"/>
                    </a:ext>
                  </a:extLst>
                </a:gridCol>
                <a:gridCol w="929523">
                  <a:extLst>
                    <a:ext uri="{9D8B030D-6E8A-4147-A177-3AD203B41FA5}">
                      <a16:colId xmlns:a16="http://schemas.microsoft.com/office/drawing/2014/main" xmlns="" val="20014"/>
                    </a:ext>
                  </a:extLst>
                </a:gridCol>
              </a:tblGrid>
              <a:tr h="245110">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0"/>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1"/>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2"/>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4"/>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5"/>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6"/>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7"/>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8"/>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9"/>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0"/>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2"/>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3"/>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4"/>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5"/>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6"/>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7"/>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8"/>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extLst>
                  <a:ext uri="{0D108BD9-81ED-4DB2-BD59-A6C34878D82A}">
                    <a16:rowId xmlns:a16="http://schemas.microsoft.com/office/drawing/2014/main" xmlns="" val="10019"/>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0"/>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2"/>
                  </a:ext>
                </a:extLst>
              </a:tr>
              <a:tr h="211304">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4"/>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5"/>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6"/>
                  </a:ext>
                </a:extLst>
              </a:tr>
              <a:tr h="280606">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7"/>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extLst>
                  <a:ext uri="{0D108BD9-81ED-4DB2-BD59-A6C34878D82A}">
                    <a16:rowId xmlns:a16="http://schemas.microsoft.com/office/drawing/2014/main" xmlns="" val="10028"/>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9"/>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0"/>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2"/>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4"/>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5"/>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6"/>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7"/>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8"/>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9"/>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0"/>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2"/>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4"/>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5"/>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6"/>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7"/>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8"/>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9"/>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0"/>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2"/>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4"/>
                  </a:ext>
                </a:extLst>
              </a:tr>
              <a:tr h="214684">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dirty="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5"/>
                  </a:ext>
                </a:extLst>
              </a:tr>
            </a:tbl>
          </a:graphicData>
        </a:graphic>
      </p:graphicFrame>
      <p:pic>
        <p:nvPicPr>
          <p:cNvPr id="150" name="Рисунок 149"/>
          <p:cNvPicPr/>
          <p:nvPr/>
        </p:nvPicPr>
        <p:blipFill>
          <a:blip r:embed="rId2" cstate="print"/>
          <a:stretch/>
        </p:blipFill>
        <p:spPr>
          <a:xfrm>
            <a:off x="16805700" y="2398850"/>
            <a:ext cx="86637" cy="69264"/>
          </a:xfrm>
          <a:prstGeom prst="rect">
            <a:avLst/>
          </a:prstGeom>
          <a:ln w="0">
            <a:noFill/>
          </a:ln>
        </p:spPr>
      </p:pic>
      <p:sp>
        <p:nvSpPr>
          <p:cNvPr id="5" name="Скругленный прямоугольник 4"/>
          <p:cNvSpPr/>
          <p:nvPr/>
        </p:nvSpPr>
        <p:spPr>
          <a:xfrm>
            <a:off x="1269215" y="188137"/>
            <a:ext cx="22338888" cy="1815502"/>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17709" tIns="108855" rIns="217709" bIns="108855" rtlCol="0" anchor="ctr"/>
          <a:lstStyle/>
          <a:p>
            <a:pPr algn="ctr"/>
            <a:r>
              <a:rPr lang="ru-RU" sz="4800" dirty="0">
                <a:ln w="0">
                  <a:noFill/>
                </a:ln>
                <a:solidFill>
                  <a:srgbClr val="002060"/>
                </a:solidFill>
                <a:effectLst>
                  <a:outerShdw blurRad="38100" dist="25400" dir="5400000" algn="ctr" rotWithShape="0">
                    <a:srgbClr val="6E747A">
                      <a:alpha val="43000"/>
                    </a:srgbClr>
                  </a:outerShdw>
                </a:effectLst>
                <a:latin typeface="Tahoma" pitchFamily="34" charset="0"/>
                <a:ea typeface="Tahoma" pitchFamily="34" charset="0"/>
                <a:cs typeface="Tahoma" pitchFamily="34" charset="0"/>
              </a:rPr>
              <a:t>МУНИЦИПАЛЬНЫЙ УРОВЕНЬ РСНМС ПР  и УК</a:t>
            </a:r>
          </a:p>
        </p:txBody>
      </p:sp>
      <p:pic>
        <p:nvPicPr>
          <p:cNvPr id="3" name="Рисунок 2"/>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845493" y="387514"/>
            <a:ext cx="1625600" cy="1219200"/>
          </a:xfrm>
          <a:prstGeom prst="rect">
            <a:avLst/>
          </a:prstGeom>
        </p:spPr>
      </p:pic>
      <p:grpSp>
        <p:nvGrpSpPr>
          <p:cNvPr id="4" name="Группа 5"/>
          <p:cNvGrpSpPr/>
          <p:nvPr/>
        </p:nvGrpSpPr>
        <p:grpSpPr>
          <a:xfrm>
            <a:off x="1330887" y="2137375"/>
            <a:ext cx="22338888" cy="3019966"/>
            <a:chOff x="484741" y="855056"/>
            <a:chExt cx="8377083" cy="1935411"/>
          </a:xfrm>
        </p:grpSpPr>
        <p:sp>
          <p:nvSpPr>
            <p:cNvPr id="2" name="Скругленный прямоугольник 1"/>
            <p:cNvSpPr/>
            <p:nvPr/>
          </p:nvSpPr>
          <p:spPr>
            <a:xfrm>
              <a:off x="484741" y="855056"/>
              <a:ext cx="8377083" cy="946837"/>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00000"/>
                </a:buClr>
              </a:pPr>
              <a:r>
                <a:rPr lang="ru-RU" b="1" dirty="0">
                  <a:solidFill>
                    <a:srgbClr val="002060"/>
                  </a:solidFill>
                </a:rPr>
                <a:t>МУНИЦИПАЛЬНЫЕ МЕТОДИЧЕСКИЕ СЛУЖБЫ</a:t>
              </a:r>
              <a:endParaRPr lang="ru-RU" dirty="0">
                <a:solidFill>
                  <a:srgbClr val="002060"/>
                </a:solidFill>
              </a:endParaRPr>
            </a:p>
          </p:txBody>
        </p:sp>
        <p:pic>
          <p:nvPicPr>
            <p:cNvPr id="31" name="Рисунок 30"/>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0735" y="962166"/>
              <a:ext cx="467203" cy="561951"/>
            </a:xfrm>
            <a:prstGeom prst="rect">
              <a:avLst/>
            </a:prstGeom>
          </p:spPr>
        </p:pic>
        <p:pic>
          <p:nvPicPr>
            <p:cNvPr id="40" name="Рисунок 39"/>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3890" y="2191041"/>
              <a:ext cx="467203" cy="561951"/>
            </a:xfrm>
            <a:prstGeom prst="rect">
              <a:avLst/>
            </a:prstGeom>
          </p:spPr>
        </p:pic>
        <p:pic>
          <p:nvPicPr>
            <p:cNvPr id="41" name="Рисунок 40"/>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0735" y="2228516"/>
              <a:ext cx="467203" cy="561951"/>
            </a:xfrm>
            <a:prstGeom prst="rect">
              <a:avLst/>
            </a:prstGeom>
          </p:spPr>
        </p:pic>
      </p:grpSp>
      <p:grpSp>
        <p:nvGrpSpPr>
          <p:cNvPr id="6" name="Группа 9"/>
          <p:cNvGrpSpPr/>
          <p:nvPr/>
        </p:nvGrpSpPr>
        <p:grpSpPr>
          <a:xfrm>
            <a:off x="1207549" y="5731271"/>
            <a:ext cx="22462224" cy="1990562"/>
            <a:chOff x="456058" y="3065382"/>
            <a:chExt cx="8391424" cy="1378524"/>
          </a:xfrm>
        </p:grpSpPr>
        <p:sp>
          <p:nvSpPr>
            <p:cNvPr id="11" name="Скругленный прямоугольник 10"/>
            <p:cNvSpPr/>
            <p:nvPr/>
          </p:nvSpPr>
          <p:spPr>
            <a:xfrm>
              <a:off x="456058" y="3065382"/>
              <a:ext cx="8391424" cy="1378524"/>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TextBox 26"/>
            <p:cNvSpPr txBox="1"/>
            <p:nvPr/>
          </p:nvSpPr>
          <p:spPr>
            <a:xfrm>
              <a:off x="1563079" y="3115210"/>
              <a:ext cx="6595453" cy="703377"/>
            </a:xfrm>
            <a:prstGeom prst="rect">
              <a:avLst/>
            </a:prstGeom>
            <a:noFill/>
          </p:spPr>
          <p:txBody>
            <a:bodyPr wrap="square" rtlCol="0">
              <a:spAutoFit/>
            </a:bodyPr>
            <a:lstStyle/>
            <a:p>
              <a:pPr algn="ctr"/>
              <a:r>
                <a:rPr lang="ru-RU" dirty="0">
                  <a:solidFill>
                    <a:srgbClr val="002060"/>
                  </a:solidFill>
                </a:rPr>
                <a:t>Областные инновационные образовательные организации (</a:t>
              </a:r>
              <a:r>
                <a:rPr lang="ru-RU" b="1" dirty="0" err="1">
                  <a:solidFill>
                    <a:srgbClr val="002060"/>
                  </a:solidFill>
                </a:rPr>
                <a:t>ОбИП</a:t>
              </a:r>
              <a:r>
                <a:rPr lang="ru-RU" dirty="0">
                  <a:solidFill>
                    <a:srgbClr val="002060"/>
                  </a:solidFill>
                </a:rPr>
                <a:t>)/Муниципальные методические ресурсные центры (</a:t>
              </a:r>
              <a:r>
                <a:rPr lang="ru-RU" b="1" dirty="0">
                  <a:solidFill>
                    <a:srgbClr val="002060"/>
                  </a:solidFill>
                </a:rPr>
                <a:t>ММРЦ</a:t>
              </a:r>
              <a:r>
                <a:rPr lang="ru-RU" dirty="0">
                  <a:solidFill>
                    <a:srgbClr val="002060"/>
                  </a:solidFill>
                </a:rPr>
                <a:t>)</a:t>
              </a:r>
            </a:p>
          </p:txBody>
        </p:sp>
      </p:grpSp>
      <p:grpSp>
        <p:nvGrpSpPr>
          <p:cNvPr id="8" name="Группа 15"/>
          <p:cNvGrpSpPr/>
          <p:nvPr/>
        </p:nvGrpSpPr>
        <p:grpSpPr>
          <a:xfrm>
            <a:off x="1208452" y="8023099"/>
            <a:ext cx="22338888" cy="1638258"/>
            <a:chOff x="366905" y="3790310"/>
            <a:chExt cx="8377082" cy="819129"/>
          </a:xfrm>
        </p:grpSpPr>
        <p:sp>
          <p:nvSpPr>
            <p:cNvPr id="12" name="Скругленный прямоугольник 11"/>
            <p:cNvSpPr/>
            <p:nvPr/>
          </p:nvSpPr>
          <p:spPr>
            <a:xfrm>
              <a:off x="366905" y="3790310"/>
              <a:ext cx="8377082" cy="819129"/>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TextBox 27"/>
            <p:cNvSpPr txBox="1"/>
            <p:nvPr/>
          </p:nvSpPr>
          <p:spPr>
            <a:xfrm>
              <a:off x="1477798" y="3899932"/>
              <a:ext cx="6429255" cy="276999"/>
            </a:xfrm>
            <a:prstGeom prst="rect">
              <a:avLst/>
            </a:prstGeom>
            <a:noFill/>
          </p:spPr>
          <p:txBody>
            <a:bodyPr wrap="square" rtlCol="0">
              <a:spAutoFit/>
            </a:bodyPr>
            <a:lstStyle/>
            <a:p>
              <a:pPr algn="ctr"/>
              <a:r>
                <a:rPr lang="ru-RU" dirty="0">
                  <a:solidFill>
                    <a:srgbClr val="002060"/>
                  </a:solidFill>
                </a:rPr>
                <a:t>Профессиональные объединения/ сетевые сообщества и ассоциации</a:t>
              </a:r>
            </a:p>
          </p:txBody>
        </p:sp>
      </p:grpSp>
      <p:grpSp>
        <p:nvGrpSpPr>
          <p:cNvPr id="10" name="Группа 20"/>
          <p:cNvGrpSpPr/>
          <p:nvPr/>
        </p:nvGrpSpPr>
        <p:grpSpPr>
          <a:xfrm>
            <a:off x="1297859" y="9837708"/>
            <a:ext cx="22371915" cy="1401636"/>
            <a:chOff x="481250" y="5668527"/>
            <a:chExt cx="8366232" cy="958848"/>
          </a:xfrm>
        </p:grpSpPr>
        <p:sp>
          <p:nvSpPr>
            <p:cNvPr id="35" name="Скругленный прямоугольник 34"/>
            <p:cNvSpPr/>
            <p:nvPr/>
          </p:nvSpPr>
          <p:spPr>
            <a:xfrm>
              <a:off x="481250" y="5668527"/>
              <a:ext cx="8366232" cy="958848"/>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TextBox 36"/>
            <p:cNvSpPr txBox="1"/>
            <p:nvPr/>
          </p:nvSpPr>
          <p:spPr>
            <a:xfrm>
              <a:off x="1174885" y="5789191"/>
              <a:ext cx="7658255" cy="378986"/>
            </a:xfrm>
            <a:prstGeom prst="rect">
              <a:avLst/>
            </a:prstGeom>
            <a:noFill/>
          </p:spPr>
          <p:txBody>
            <a:bodyPr wrap="square" rtlCol="0">
              <a:spAutoFit/>
            </a:bodyPr>
            <a:lstStyle/>
            <a:p>
              <a:pPr algn="ctr"/>
              <a:r>
                <a:rPr lang="ru-RU" dirty="0">
                  <a:solidFill>
                    <a:srgbClr val="002060"/>
                  </a:solidFill>
                </a:rPr>
                <a:t>Методисты и </a:t>
              </a:r>
              <a:r>
                <a:rPr lang="ru-RU" dirty="0" err="1">
                  <a:solidFill>
                    <a:srgbClr val="002060"/>
                  </a:solidFill>
                </a:rPr>
                <a:t>тьюторы</a:t>
              </a:r>
              <a:r>
                <a:rPr lang="ru-RU" dirty="0">
                  <a:solidFill>
                    <a:srgbClr val="002060"/>
                  </a:solidFill>
                </a:rPr>
                <a:t> муниципального уровня</a:t>
              </a:r>
              <a:endParaRPr lang="ru-RU" sz="5700" dirty="0">
                <a:solidFill>
                  <a:srgbClr val="002060"/>
                </a:solidFill>
              </a:endParaRPr>
            </a:p>
          </p:txBody>
        </p:sp>
      </p:grpSp>
      <p:grpSp>
        <p:nvGrpSpPr>
          <p:cNvPr id="13" name="Группа 25"/>
          <p:cNvGrpSpPr/>
          <p:nvPr/>
        </p:nvGrpSpPr>
        <p:grpSpPr>
          <a:xfrm>
            <a:off x="1207549" y="11467243"/>
            <a:ext cx="22462224" cy="1638258"/>
            <a:chOff x="470400" y="5668527"/>
            <a:chExt cx="8377082" cy="958848"/>
          </a:xfrm>
        </p:grpSpPr>
        <p:sp>
          <p:nvSpPr>
            <p:cNvPr id="29" name="Скругленный прямоугольник 28"/>
            <p:cNvSpPr/>
            <p:nvPr/>
          </p:nvSpPr>
          <p:spPr>
            <a:xfrm>
              <a:off x="470400" y="5668527"/>
              <a:ext cx="8377082" cy="958848"/>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TextBox 37"/>
            <p:cNvSpPr txBox="1"/>
            <p:nvPr/>
          </p:nvSpPr>
          <p:spPr>
            <a:xfrm>
              <a:off x="1143566" y="5729637"/>
              <a:ext cx="7658255" cy="324247"/>
            </a:xfrm>
            <a:prstGeom prst="rect">
              <a:avLst/>
            </a:prstGeom>
            <a:noFill/>
          </p:spPr>
          <p:txBody>
            <a:bodyPr wrap="square" rtlCol="0">
              <a:spAutoFit/>
            </a:bodyPr>
            <a:lstStyle/>
            <a:p>
              <a:pPr algn="ctr"/>
              <a:r>
                <a:rPr lang="ru-RU" dirty="0">
                  <a:solidFill>
                    <a:srgbClr val="002060"/>
                  </a:solidFill>
                </a:rPr>
                <a:t>Педагоги-победители конкурса на присуждение премии лучшим учителям </a:t>
              </a:r>
              <a:endParaRPr lang="ru-RU" sz="5700" dirty="0">
                <a:solidFill>
                  <a:srgbClr val="002060"/>
                </a:solidFill>
              </a:endParaRPr>
            </a:p>
          </p:txBody>
        </p:sp>
      </p:grpSp>
      <p:grpSp>
        <p:nvGrpSpPr>
          <p:cNvPr id="14" name="Группа 3"/>
          <p:cNvGrpSpPr/>
          <p:nvPr/>
        </p:nvGrpSpPr>
        <p:grpSpPr>
          <a:xfrm>
            <a:off x="1269213" y="3842689"/>
            <a:ext cx="22400560" cy="1660686"/>
            <a:chOff x="470399" y="2117093"/>
            <a:chExt cx="8377083" cy="1002812"/>
          </a:xfrm>
        </p:grpSpPr>
        <p:sp>
          <p:nvSpPr>
            <p:cNvPr id="7" name="Скругленный прямоугольник 6"/>
            <p:cNvSpPr/>
            <p:nvPr/>
          </p:nvSpPr>
          <p:spPr>
            <a:xfrm>
              <a:off x="470399" y="2117093"/>
              <a:ext cx="8377083" cy="1002812"/>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p:cNvSpPr txBox="1"/>
            <p:nvPr/>
          </p:nvSpPr>
          <p:spPr>
            <a:xfrm>
              <a:off x="1555511" y="2220603"/>
              <a:ext cx="6602306" cy="334534"/>
            </a:xfrm>
            <a:prstGeom prst="rect">
              <a:avLst/>
            </a:prstGeom>
            <a:noFill/>
          </p:spPr>
          <p:txBody>
            <a:bodyPr wrap="square" rtlCol="0">
              <a:spAutoFit/>
            </a:bodyPr>
            <a:lstStyle/>
            <a:p>
              <a:pPr algn="ctr"/>
              <a:r>
                <a:rPr lang="ru-RU" b="1" dirty="0">
                  <a:solidFill>
                    <a:srgbClr val="002060"/>
                  </a:solidFill>
                </a:rPr>
                <a:t>МЕТОДИЧЕСКИЕ СОВЕТЫ, МУНИЦИПАЛЬНЫЕ МЕТОДИЧЕСКИЕ ОБЪЕДИНЕНИЯ</a:t>
              </a:r>
              <a:endParaRPr lang="ru-RU" dirty="0">
                <a:solidFill>
                  <a:srgbClr val="002060"/>
                </a:solidFill>
              </a:endParaRPr>
            </a:p>
          </p:txBody>
        </p:sp>
      </p:grpSp>
      <p:pic>
        <p:nvPicPr>
          <p:cNvPr id="42" name="Рисунок 41"/>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622465" y="4258655"/>
            <a:ext cx="1245875" cy="876854"/>
          </a:xfrm>
          <a:prstGeom prst="rect">
            <a:avLst/>
          </a:prstGeom>
        </p:spPr>
      </p:pic>
      <p:pic>
        <p:nvPicPr>
          <p:cNvPr id="43" name="Рисунок 42"/>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640204" y="6129509"/>
            <a:ext cx="1245875" cy="876854"/>
          </a:xfrm>
          <a:prstGeom prst="rect">
            <a:avLst/>
          </a:prstGeom>
        </p:spPr>
      </p:pic>
      <p:pic>
        <p:nvPicPr>
          <p:cNvPr id="44" name="Рисунок 43"/>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607665" y="8336987"/>
            <a:ext cx="1245875" cy="876854"/>
          </a:xfrm>
          <a:prstGeom prst="rect">
            <a:avLst/>
          </a:prstGeom>
        </p:spPr>
      </p:pic>
      <p:pic>
        <p:nvPicPr>
          <p:cNvPr id="45" name="Рисунок 44"/>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637167" y="9989939"/>
            <a:ext cx="1245875" cy="876854"/>
          </a:xfrm>
          <a:prstGeom prst="rect">
            <a:avLst/>
          </a:prstGeom>
        </p:spPr>
      </p:pic>
      <p:pic>
        <p:nvPicPr>
          <p:cNvPr id="46" name="Рисунок 45"/>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607663" y="11987663"/>
            <a:ext cx="1245875" cy="876854"/>
          </a:xfrm>
          <a:prstGeom prst="rect">
            <a:avLst/>
          </a:prstGeom>
        </p:spPr>
      </p:pic>
    </p:spTree>
    <p:extLst>
      <p:ext uri="{BB962C8B-B14F-4D97-AF65-F5344CB8AC3E}">
        <p14:creationId xmlns:p14="http://schemas.microsoft.com/office/powerpoint/2010/main" val="17529330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CustomShape 3"/>
          <p:cNvSpPr/>
          <p:nvPr/>
        </p:nvSpPr>
        <p:spPr>
          <a:xfrm>
            <a:off x="2880000" y="4680000"/>
            <a:ext cx="19194240" cy="7195680"/>
          </a:xfrm>
          <a:prstGeom prst="rect">
            <a:avLst/>
          </a:prstGeom>
          <a:noFill/>
          <a:ln w="0">
            <a:noFill/>
          </a:ln>
        </p:spPr>
        <p:style>
          <a:lnRef idx="0">
            <a:scrgbClr r="0" g="0" b="0"/>
          </a:lnRef>
          <a:fillRef idx="0">
            <a:scrgbClr r="0" g="0" b="0"/>
          </a:fillRef>
          <a:effectRef idx="0">
            <a:scrgbClr r="0" g="0" b="0"/>
          </a:effectRef>
          <a:fontRef idx="minor"/>
        </p:style>
        <p:txBody>
          <a:bodyPr lIns="214281" tIns="107141" rIns="214281" bIns="107141">
            <a:noAutofit/>
          </a:bodyPr>
          <a:lstStyle/>
          <a:p>
            <a:pPr algn="ctr" defTabSz="2177095" fontAlgn="auto">
              <a:spcBef>
                <a:spcPts val="0"/>
              </a:spcBef>
              <a:spcAft>
                <a:spcPts val="0"/>
              </a:spcAft>
              <a:defRPr/>
            </a:pPr>
            <a:endParaRPr lang="ru-RU" sz="7600" b="0" spc="-2" dirty="0">
              <a:solidFill>
                <a:prstClr val="black"/>
              </a:solidFill>
              <a:latin typeface="Arial"/>
              <a:ea typeface="DejaVu Sans"/>
              <a:cs typeface="DejaVu Sans"/>
            </a:endParaRPr>
          </a:p>
        </p:txBody>
      </p:sp>
      <p:graphicFrame>
        <p:nvGraphicFramePr>
          <p:cNvPr id="60" name="Таблица 59"/>
          <p:cNvGraphicFramePr>
            <a:graphicFrameLocks noGrp="1"/>
          </p:cNvGraphicFramePr>
          <p:nvPr/>
        </p:nvGraphicFramePr>
        <p:xfrm>
          <a:off x="16" y="-15"/>
          <a:ext cx="24383968" cy="13716014"/>
        </p:xfrm>
        <a:graphic>
          <a:graphicData uri="http://schemas.openxmlformats.org/drawingml/2006/table">
            <a:tbl>
              <a:tblPr/>
              <a:tblGrid>
                <a:gridCol w="1667589">
                  <a:extLst>
                    <a:ext uri="{9D8B030D-6E8A-4147-A177-3AD203B41FA5}">
                      <a16:colId xmlns:a16="http://schemas.microsoft.com/office/drawing/2014/main" xmlns="" val="20000"/>
                    </a:ext>
                  </a:extLst>
                </a:gridCol>
                <a:gridCol w="1675912">
                  <a:extLst>
                    <a:ext uri="{9D8B030D-6E8A-4147-A177-3AD203B41FA5}">
                      <a16:colId xmlns:a16="http://schemas.microsoft.com/office/drawing/2014/main" xmlns="" val="20001"/>
                    </a:ext>
                  </a:extLst>
                </a:gridCol>
                <a:gridCol w="1675912">
                  <a:extLst>
                    <a:ext uri="{9D8B030D-6E8A-4147-A177-3AD203B41FA5}">
                      <a16:colId xmlns:a16="http://schemas.microsoft.com/office/drawing/2014/main" xmlns="" val="20002"/>
                    </a:ext>
                  </a:extLst>
                </a:gridCol>
                <a:gridCol w="1675912">
                  <a:extLst>
                    <a:ext uri="{9D8B030D-6E8A-4147-A177-3AD203B41FA5}">
                      <a16:colId xmlns:a16="http://schemas.microsoft.com/office/drawing/2014/main" xmlns="" val="20003"/>
                    </a:ext>
                  </a:extLst>
                </a:gridCol>
                <a:gridCol w="1675912">
                  <a:extLst>
                    <a:ext uri="{9D8B030D-6E8A-4147-A177-3AD203B41FA5}">
                      <a16:colId xmlns:a16="http://schemas.microsoft.com/office/drawing/2014/main" xmlns="" val="20004"/>
                    </a:ext>
                  </a:extLst>
                </a:gridCol>
                <a:gridCol w="1675912">
                  <a:extLst>
                    <a:ext uri="{9D8B030D-6E8A-4147-A177-3AD203B41FA5}">
                      <a16:colId xmlns:a16="http://schemas.microsoft.com/office/drawing/2014/main" xmlns="" val="20005"/>
                    </a:ext>
                  </a:extLst>
                </a:gridCol>
                <a:gridCol w="1675912">
                  <a:extLst>
                    <a:ext uri="{9D8B030D-6E8A-4147-A177-3AD203B41FA5}">
                      <a16:colId xmlns:a16="http://schemas.microsoft.com/office/drawing/2014/main" xmlns="" val="20006"/>
                    </a:ext>
                  </a:extLst>
                </a:gridCol>
                <a:gridCol w="1675912">
                  <a:extLst>
                    <a:ext uri="{9D8B030D-6E8A-4147-A177-3AD203B41FA5}">
                      <a16:colId xmlns:a16="http://schemas.microsoft.com/office/drawing/2014/main" xmlns="" val="20007"/>
                    </a:ext>
                  </a:extLst>
                </a:gridCol>
                <a:gridCol w="1675912">
                  <a:extLst>
                    <a:ext uri="{9D8B030D-6E8A-4147-A177-3AD203B41FA5}">
                      <a16:colId xmlns:a16="http://schemas.microsoft.com/office/drawing/2014/main" xmlns="" val="20008"/>
                    </a:ext>
                  </a:extLst>
                </a:gridCol>
                <a:gridCol w="1675912">
                  <a:extLst>
                    <a:ext uri="{9D8B030D-6E8A-4147-A177-3AD203B41FA5}">
                      <a16:colId xmlns:a16="http://schemas.microsoft.com/office/drawing/2014/main" xmlns="" val="20009"/>
                    </a:ext>
                  </a:extLst>
                </a:gridCol>
                <a:gridCol w="1675912">
                  <a:extLst>
                    <a:ext uri="{9D8B030D-6E8A-4147-A177-3AD203B41FA5}">
                      <a16:colId xmlns:a16="http://schemas.microsoft.com/office/drawing/2014/main" xmlns="" val="20010"/>
                    </a:ext>
                  </a:extLst>
                </a:gridCol>
                <a:gridCol w="1675912">
                  <a:extLst>
                    <a:ext uri="{9D8B030D-6E8A-4147-A177-3AD203B41FA5}">
                      <a16:colId xmlns:a16="http://schemas.microsoft.com/office/drawing/2014/main" xmlns="" val="20011"/>
                    </a:ext>
                  </a:extLst>
                </a:gridCol>
                <a:gridCol w="1675912">
                  <a:extLst>
                    <a:ext uri="{9D8B030D-6E8A-4147-A177-3AD203B41FA5}">
                      <a16:colId xmlns:a16="http://schemas.microsoft.com/office/drawing/2014/main" xmlns="" val="20012"/>
                    </a:ext>
                  </a:extLst>
                </a:gridCol>
                <a:gridCol w="1675912">
                  <a:extLst>
                    <a:ext uri="{9D8B030D-6E8A-4147-A177-3AD203B41FA5}">
                      <a16:colId xmlns:a16="http://schemas.microsoft.com/office/drawing/2014/main" xmlns="" val="20013"/>
                    </a:ext>
                  </a:extLst>
                </a:gridCol>
                <a:gridCol w="929523">
                  <a:extLst>
                    <a:ext uri="{9D8B030D-6E8A-4147-A177-3AD203B41FA5}">
                      <a16:colId xmlns:a16="http://schemas.microsoft.com/office/drawing/2014/main" xmlns="" val="20014"/>
                    </a:ext>
                  </a:extLst>
                </a:gridCol>
              </a:tblGrid>
              <a:tr h="245110">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0"/>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1"/>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2"/>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4"/>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5"/>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6"/>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7"/>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8"/>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09"/>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0"/>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2"/>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3"/>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4"/>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5"/>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6"/>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7"/>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18"/>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dirty="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extLst>
                  <a:ext uri="{0D108BD9-81ED-4DB2-BD59-A6C34878D82A}">
                    <a16:rowId xmlns:a16="http://schemas.microsoft.com/office/drawing/2014/main" xmlns="" val="10019"/>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0"/>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2"/>
                  </a:ext>
                </a:extLst>
              </a:tr>
              <a:tr h="211304">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4"/>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5"/>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6"/>
                  </a:ext>
                </a:extLst>
              </a:tr>
              <a:tr h="280606">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8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7"/>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extLst>
                  <a:ext uri="{0D108BD9-81ED-4DB2-BD59-A6C34878D82A}">
                    <a16:rowId xmlns:a16="http://schemas.microsoft.com/office/drawing/2014/main" xmlns="" val="10028"/>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29"/>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0"/>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2"/>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4"/>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5"/>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6"/>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7"/>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8"/>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39"/>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0"/>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2"/>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4"/>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5"/>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6"/>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7"/>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8"/>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49"/>
                  </a:ext>
                </a:extLst>
              </a:tr>
              <a:tr h="24680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0"/>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1"/>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F2675B"/>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2"/>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3"/>
                  </a:ext>
                </a:extLst>
              </a:tr>
              <a:tr h="245110">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60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4"/>
                  </a:ext>
                </a:extLst>
              </a:tr>
              <a:tr h="214684">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a:latin typeface="Times New Roman"/>
                        <a:ea typeface="Times New Roman"/>
                        <a:cs typeface="Times New Roman"/>
                      </a:endParaRPr>
                    </a:p>
                  </a:txBody>
                  <a:tcPr marL="0" marR="0" marT="0" marB="0">
                    <a:lnL>
                      <a:noFill/>
                    </a:lnL>
                    <a:lnR>
                      <a:noFill/>
                    </a:lnR>
                    <a:lnT>
                      <a:noFill/>
                    </a:lnT>
                    <a:lnB>
                      <a:noFill/>
                    </a:lnB>
                    <a:solidFill>
                      <a:srgbClr val="3A3F59"/>
                    </a:solidFill>
                  </a:tcPr>
                </a:tc>
                <a:tc>
                  <a:txBody>
                    <a:bodyPr/>
                    <a:lstStyle/>
                    <a:p>
                      <a:pPr>
                        <a:spcAft>
                          <a:spcPts val="0"/>
                        </a:spcAft>
                      </a:pPr>
                      <a:endParaRPr lang="ru-RU" sz="400" dirty="0">
                        <a:latin typeface="Times New Roman"/>
                        <a:ea typeface="Times New Roman"/>
                        <a:cs typeface="Times New Roman"/>
                      </a:endParaRPr>
                    </a:p>
                  </a:txBody>
                  <a:tcPr marL="0" marR="0" marT="0" marB="0">
                    <a:lnL>
                      <a:noFill/>
                    </a:lnL>
                    <a:lnR>
                      <a:noFill/>
                    </a:lnR>
                    <a:lnT>
                      <a:noFill/>
                    </a:lnT>
                    <a:lnB>
                      <a:noFill/>
                    </a:lnB>
                    <a:solidFill>
                      <a:srgbClr val="3A3F59"/>
                    </a:solidFill>
                  </a:tcPr>
                </a:tc>
                <a:extLst>
                  <a:ext uri="{0D108BD9-81ED-4DB2-BD59-A6C34878D82A}">
                    <a16:rowId xmlns:a16="http://schemas.microsoft.com/office/drawing/2014/main" xmlns="" val="10055"/>
                  </a:ext>
                </a:extLst>
              </a:tr>
            </a:tbl>
          </a:graphicData>
        </a:graphic>
      </p:graphicFrame>
      <p:pic>
        <p:nvPicPr>
          <p:cNvPr id="150" name="Рисунок 149"/>
          <p:cNvPicPr/>
          <p:nvPr/>
        </p:nvPicPr>
        <p:blipFill>
          <a:blip r:embed="rId2" cstate="print"/>
          <a:stretch/>
        </p:blipFill>
        <p:spPr>
          <a:xfrm>
            <a:off x="16805700" y="2398850"/>
            <a:ext cx="86637" cy="69264"/>
          </a:xfrm>
          <a:prstGeom prst="rect">
            <a:avLst/>
          </a:prstGeom>
          <a:ln w="0">
            <a:noFill/>
          </a:ln>
        </p:spPr>
      </p:pic>
      <p:sp>
        <p:nvSpPr>
          <p:cNvPr id="5" name="Скругленный прямоугольник 4"/>
          <p:cNvSpPr/>
          <p:nvPr/>
        </p:nvSpPr>
        <p:spPr>
          <a:xfrm>
            <a:off x="871716" y="652613"/>
            <a:ext cx="23210808" cy="1815502"/>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17709" tIns="108855" rIns="217709" bIns="108855" rtlCol="0" anchor="ctr"/>
          <a:lstStyle/>
          <a:p>
            <a:pPr algn="ctr"/>
            <a:r>
              <a:rPr lang="ru-RU" sz="4800" dirty="0">
                <a:solidFill>
                  <a:srgbClr val="002060"/>
                </a:solidFill>
              </a:rPr>
              <a:t>МЕТОДИЧЕСКИЕ СОВЕТЫ, МУНИЦИПАЛЬНЫЕ МЕТОДИЧЕСКИЕ ОБЪЕДИНЕНИЯ</a:t>
            </a:r>
          </a:p>
        </p:txBody>
      </p:sp>
      <p:sp>
        <p:nvSpPr>
          <p:cNvPr id="7" name="Скругленный прямоугольник 6"/>
          <p:cNvSpPr/>
          <p:nvPr/>
        </p:nvSpPr>
        <p:spPr>
          <a:xfrm>
            <a:off x="948635" y="2468114"/>
            <a:ext cx="11650688" cy="2757048"/>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17709" tIns="108855" rIns="217709" bIns="108855" rtlCol="0" anchor="ctr"/>
          <a:lstStyle/>
          <a:p>
            <a:pPr algn="r"/>
            <a:r>
              <a:rPr lang="ru-RU" dirty="0">
                <a:solidFill>
                  <a:schemeClr val="tx2">
                    <a:lumMod val="75000"/>
                  </a:schemeClr>
                </a:solidFill>
              </a:rPr>
              <a:t>     </a:t>
            </a:r>
            <a:r>
              <a:rPr lang="ru-RU" sz="3800" i="1" u="sng" dirty="0">
                <a:solidFill>
                  <a:schemeClr val="tx2">
                    <a:lumMod val="75000"/>
                  </a:schemeClr>
                </a:solidFill>
              </a:rPr>
              <a:t>участие  в</a:t>
            </a:r>
            <a:r>
              <a:rPr lang="ru-RU" b="1" i="1" u="sng" dirty="0">
                <a:solidFill>
                  <a:schemeClr val="tx2">
                    <a:lumMod val="75000"/>
                  </a:schemeClr>
                </a:solidFill>
              </a:rPr>
              <a:t> </a:t>
            </a:r>
            <a:r>
              <a:rPr lang="ru-RU" sz="3800" i="1" u="sng" dirty="0">
                <a:solidFill>
                  <a:schemeClr val="tx2">
                    <a:lumMod val="75000"/>
                  </a:schemeClr>
                </a:solidFill>
              </a:rPr>
              <a:t>подготовке и проведении мероприятий </a:t>
            </a:r>
          </a:p>
          <a:p>
            <a:pPr algn="r"/>
            <a:r>
              <a:rPr lang="ru-RU" sz="3800" dirty="0">
                <a:solidFill>
                  <a:schemeClr val="tx2">
                    <a:lumMod val="75000"/>
                  </a:schemeClr>
                </a:solidFill>
              </a:rPr>
              <a:t>в рамках сопровождения непрерывного профессионального развития </a:t>
            </a:r>
          </a:p>
          <a:p>
            <a:pPr algn="r"/>
            <a:r>
              <a:rPr lang="ru-RU" sz="3800" dirty="0">
                <a:solidFill>
                  <a:schemeClr val="tx2">
                    <a:lumMod val="75000"/>
                  </a:schemeClr>
                </a:solidFill>
              </a:rPr>
              <a:t>работников образования</a:t>
            </a:r>
          </a:p>
        </p:txBody>
      </p:sp>
      <p:sp>
        <p:nvSpPr>
          <p:cNvPr id="11" name="Скругленный прямоугольник 10"/>
          <p:cNvSpPr/>
          <p:nvPr/>
        </p:nvSpPr>
        <p:spPr>
          <a:xfrm>
            <a:off x="948635" y="5264685"/>
            <a:ext cx="11650688" cy="3546346"/>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17709" tIns="108855" rIns="217709" bIns="108855" rtlCol="0" anchor="ctr"/>
          <a:lstStyle/>
          <a:p>
            <a:pPr algn="r"/>
            <a:r>
              <a:rPr lang="ru-RU" sz="3800" i="1" u="sng" dirty="0">
                <a:solidFill>
                  <a:schemeClr val="tx2">
                    <a:lumMod val="75000"/>
                  </a:schemeClr>
                </a:solidFill>
              </a:rPr>
              <a:t>экспертиза ДПП педагогического </a:t>
            </a:r>
          </a:p>
          <a:p>
            <a:pPr algn="r"/>
            <a:r>
              <a:rPr lang="ru-RU" sz="3800" i="1" u="sng" dirty="0">
                <a:solidFill>
                  <a:schemeClr val="tx2">
                    <a:lumMod val="75000"/>
                  </a:schemeClr>
                </a:solidFill>
              </a:rPr>
              <a:t>образования</a:t>
            </a:r>
            <a:r>
              <a:rPr lang="ru-RU" sz="3800" dirty="0">
                <a:solidFill>
                  <a:schemeClr val="tx2">
                    <a:lumMod val="75000"/>
                  </a:schemeClr>
                </a:solidFill>
              </a:rPr>
              <a:t>, активизация  использования в педагогической практике подтвердивших эффективность методик и технологий</a:t>
            </a:r>
          </a:p>
        </p:txBody>
      </p:sp>
      <p:sp>
        <p:nvSpPr>
          <p:cNvPr id="12" name="Скругленный прямоугольник 11"/>
          <p:cNvSpPr/>
          <p:nvPr/>
        </p:nvSpPr>
        <p:spPr>
          <a:xfrm>
            <a:off x="1022557" y="8850552"/>
            <a:ext cx="11650688" cy="2757048"/>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17709" tIns="108855" rIns="217709" bIns="108855" rtlCol="0" anchor="ctr"/>
          <a:lstStyle/>
          <a:p>
            <a:pPr algn="r"/>
            <a:r>
              <a:rPr lang="ru-RU" dirty="0">
                <a:solidFill>
                  <a:srgbClr val="002060"/>
                </a:solidFill>
              </a:rPr>
              <a:t> </a:t>
            </a:r>
            <a:r>
              <a:rPr lang="ru-RU" sz="3800" i="1" u="sng" dirty="0">
                <a:solidFill>
                  <a:srgbClr val="002060"/>
                </a:solidFill>
              </a:rPr>
              <a:t>изучение</a:t>
            </a:r>
            <a:r>
              <a:rPr lang="ru-RU" sz="3800" i="1" u="sng" dirty="0"/>
              <a:t> </a:t>
            </a:r>
            <a:r>
              <a:rPr lang="ru-RU" sz="3800" i="1" u="sng" dirty="0">
                <a:solidFill>
                  <a:schemeClr val="tx2">
                    <a:lumMod val="75000"/>
                  </a:schemeClr>
                </a:solidFill>
              </a:rPr>
              <a:t> запросов педагогов для последующего методического сопровождения</a:t>
            </a:r>
            <a:r>
              <a:rPr lang="ru-RU" sz="3800" dirty="0">
                <a:solidFill>
                  <a:schemeClr val="tx2">
                    <a:lumMod val="75000"/>
                  </a:schemeClr>
                </a:solidFill>
              </a:rPr>
              <a:t> и оказания практической помощи педагогическим работникам</a:t>
            </a:r>
          </a:p>
        </p:txBody>
      </p:sp>
      <p:sp>
        <p:nvSpPr>
          <p:cNvPr id="13" name="Скругленный прямоугольник 12"/>
          <p:cNvSpPr/>
          <p:nvPr/>
        </p:nvSpPr>
        <p:spPr>
          <a:xfrm>
            <a:off x="12630798" y="2468114"/>
            <a:ext cx="11528645" cy="2757048"/>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17709" tIns="108855" rIns="217709" bIns="108855" rtlCol="0" anchor="ctr"/>
          <a:lstStyle/>
          <a:p>
            <a:pPr algn="r"/>
            <a:r>
              <a:rPr lang="ru-RU" b="1" i="1" u="sng" dirty="0"/>
              <a:t>в</a:t>
            </a:r>
            <a:r>
              <a:rPr lang="ru-RU" b="1" i="1" u="sng" dirty="0">
                <a:solidFill>
                  <a:schemeClr val="tx2">
                    <a:lumMod val="75000"/>
                  </a:schemeClr>
                </a:solidFill>
              </a:rPr>
              <a:t> </a:t>
            </a:r>
            <a:r>
              <a:rPr lang="ru-RU" sz="3800" i="1" u="sng" dirty="0">
                <a:solidFill>
                  <a:schemeClr val="tx2">
                    <a:lumMod val="75000"/>
                  </a:schemeClr>
                </a:solidFill>
              </a:rPr>
              <a:t>информирование  педагогических работников об инновационных формах обучения</a:t>
            </a:r>
            <a:r>
              <a:rPr lang="ru-RU" sz="3800" dirty="0">
                <a:solidFill>
                  <a:schemeClr val="tx2">
                    <a:lumMod val="75000"/>
                  </a:schemeClr>
                </a:solidFill>
              </a:rPr>
              <a:t>, </a:t>
            </a:r>
          </a:p>
          <a:p>
            <a:pPr algn="r"/>
            <a:r>
              <a:rPr lang="ru-RU" sz="3800" dirty="0">
                <a:solidFill>
                  <a:schemeClr val="tx2">
                    <a:lumMod val="75000"/>
                  </a:schemeClr>
                </a:solidFill>
              </a:rPr>
              <a:t>в оказании взаимодействия и </a:t>
            </a:r>
            <a:r>
              <a:rPr lang="ru-RU" sz="3800" dirty="0" err="1">
                <a:solidFill>
                  <a:schemeClr val="tx2">
                    <a:lumMod val="75000"/>
                  </a:schemeClr>
                </a:solidFill>
              </a:rPr>
              <a:t>взаимообучения</a:t>
            </a:r>
            <a:r>
              <a:rPr lang="ru-RU" sz="3800" dirty="0">
                <a:solidFill>
                  <a:schemeClr val="tx2">
                    <a:lumMod val="75000"/>
                  </a:schemeClr>
                </a:solidFill>
              </a:rPr>
              <a:t> педагогов</a:t>
            </a:r>
          </a:p>
        </p:txBody>
      </p:sp>
      <p:sp>
        <p:nvSpPr>
          <p:cNvPr id="14" name="Скругленный прямоугольник 13"/>
          <p:cNvSpPr/>
          <p:nvPr/>
        </p:nvSpPr>
        <p:spPr>
          <a:xfrm>
            <a:off x="12679364" y="5242492"/>
            <a:ext cx="11480077" cy="3546348"/>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17709" tIns="108855" rIns="217709" bIns="108855" rtlCol="0" anchor="ctr"/>
          <a:lstStyle/>
          <a:p>
            <a:pPr algn="r"/>
            <a:r>
              <a:rPr lang="ru-RU" sz="3800" i="1" u="sng" dirty="0">
                <a:solidFill>
                  <a:schemeClr val="tx2">
                    <a:lumMod val="75000"/>
                  </a:schemeClr>
                </a:solidFill>
              </a:rPr>
              <a:t>стимулирование участия</a:t>
            </a:r>
          </a:p>
          <a:p>
            <a:pPr algn="r"/>
            <a:r>
              <a:rPr lang="ru-RU" sz="3800" i="1" u="sng" dirty="0">
                <a:solidFill>
                  <a:schemeClr val="tx2">
                    <a:lumMod val="75000"/>
                  </a:schemeClr>
                </a:solidFill>
              </a:rPr>
              <a:t>педагогических работников в </a:t>
            </a:r>
          </a:p>
          <a:p>
            <a:pPr algn="r"/>
            <a:r>
              <a:rPr lang="ru-RU" sz="3800" i="1" u="sng" dirty="0">
                <a:solidFill>
                  <a:schemeClr val="tx2">
                    <a:lumMod val="75000"/>
                  </a:schemeClr>
                </a:solidFill>
              </a:rPr>
              <a:t>деятельности профессиональных ассоциаций</a:t>
            </a:r>
            <a:r>
              <a:rPr lang="ru-RU" sz="3800" dirty="0">
                <a:solidFill>
                  <a:schemeClr val="tx2">
                    <a:lumMod val="75000"/>
                  </a:schemeClr>
                </a:solidFill>
              </a:rPr>
              <a:t>, в сопровождении деятельности объединений педагогов, с учетом конкретной ситуации в ОО и для возможности </a:t>
            </a:r>
            <a:r>
              <a:rPr lang="ru-RU" sz="3800" dirty="0" err="1">
                <a:solidFill>
                  <a:schemeClr val="tx2">
                    <a:lumMod val="75000"/>
                  </a:schemeClr>
                </a:solidFill>
              </a:rPr>
              <a:t>профразвития</a:t>
            </a:r>
            <a:endParaRPr lang="ru-RU" sz="3800" dirty="0">
              <a:solidFill>
                <a:schemeClr val="tx2">
                  <a:lumMod val="75000"/>
                </a:schemeClr>
              </a:solidFill>
            </a:endParaRPr>
          </a:p>
        </p:txBody>
      </p:sp>
      <p:sp>
        <p:nvSpPr>
          <p:cNvPr id="15" name="Скругленный прямоугольник 14"/>
          <p:cNvSpPr/>
          <p:nvPr/>
        </p:nvSpPr>
        <p:spPr>
          <a:xfrm>
            <a:off x="12679364" y="8806170"/>
            <a:ext cx="11480077" cy="2757048"/>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17709" tIns="108855" rIns="217709" bIns="108855" rtlCol="0" anchor="ctr"/>
          <a:lstStyle/>
          <a:p>
            <a:pPr algn="r"/>
            <a:r>
              <a:rPr lang="ru-RU" dirty="0"/>
              <a:t>в </a:t>
            </a:r>
            <a:r>
              <a:rPr lang="ru-RU" sz="3800" i="1" u="sng" dirty="0">
                <a:solidFill>
                  <a:schemeClr val="tx2">
                    <a:lumMod val="75000"/>
                  </a:schemeClr>
                </a:solidFill>
              </a:rPr>
              <a:t>оказание помощи педагогам в обобщении и презентации </a:t>
            </a:r>
          </a:p>
          <a:p>
            <a:pPr algn="r"/>
            <a:r>
              <a:rPr lang="ru-RU" sz="3800" i="1" u="sng" dirty="0">
                <a:solidFill>
                  <a:schemeClr val="tx2">
                    <a:lumMod val="75000"/>
                  </a:schemeClr>
                </a:solidFill>
              </a:rPr>
              <a:t>своего опыта работы</a:t>
            </a:r>
          </a:p>
        </p:txBody>
      </p:sp>
      <p:pic>
        <p:nvPicPr>
          <p:cNvPr id="8" name="Рисунок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67706" y="2588795"/>
            <a:ext cx="1070349" cy="802762"/>
          </a:xfrm>
          <a:prstGeom prst="rect">
            <a:avLst/>
          </a:prstGeom>
        </p:spPr>
      </p:pic>
      <p:pic>
        <p:nvPicPr>
          <p:cNvPr id="17" name="Рисунок 1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66068" y="5435925"/>
            <a:ext cx="1070349" cy="802762"/>
          </a:xfrm>
          <a:prstGeom prst="rect">
            <a:avLst/>
          </a:prstGeom>
        </p:spPr>
      </p:pic>
      <p:pic>
        <p:nvPicPr>
          <p:cNvPr id="18" name="Рисунок 1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66068" y="8982271"/>
            <a:ext cx="1070349" cy="802762"/>
          </a:xfrm>
          <a:prstGeom prst="rect">
            <a:avLst/>
          </a:prstGeom>
        </p:spPr>
      </p:pic>
      <p:pic>
        <p:nvPicPr>
          <p:cNvPr id="19" name="Рисунок 18"/>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799287" y="2586903"/>
            <a:ext cx="1070349" cy="802762"/>
          </a:xfrm>
          <a:prstGeom prst="rect">
            <a:avLst/>
          </a:prstGeom>
        </p:spPr>
      </p:pic>
      <p:pic>
        <p:nvPicPr>
          <p:cNvPr id="20" name="Рисунок 19"/>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816756" y="8922333"/>
            <a:ext cx="1070349" cy="802762"/>
          </a:xfrm>
          <a:prstGeom prst="rect">
            <a:avLst/>
          </a:prstGeom>
        </p:spPr>
      </p:pic>
      <p:pic>
        <p:nvPicPr>
          <p:cNvPr id="24" name="Рисунок 23"/>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799287" y="5343951"/>
            <a:ext cx="1070349" cy="802762"/>
          </a:xfrm>
          <a:prstGeom prst="rect">
            <a:avLst/>
          </a:prstGeom>
        </p:spPr>
      </p:pic>
    </p:spTree>
    <p:extLst>
      <p:ext uri="{BB962C8B-B14F-4D97-AF65-F5344CB8AC3E}">
        <p14:creationId xmlns:p14="http://schemas.microsoft.com/office/powerpoint/2010/main" val="23163818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1" y="549276"/>
            <a:ext cx="21941368" cy="1503811"/>
          </a:xfrm>
        </p:spPr>
        <p:txBody>
          <a:bodyPr/>
          <a:lstStyle/>
          <a:p>
            <a:pPr lvl="0"/>
            <a:r>
              <a:rPr lang="ru-RU" sz="4800" dirty="0" smtClean="0">
                <a:solidFill>
                  <a:srgbClr val="002060"/>
                </a:solidFill>
              </a:rPr>
              <a:t>Методология мотивирующего мониторинга</a:t>
            </a:r>
            <a:br>
              <a:rPr lang="ru-RU" sz="4800" dirty="0" smtClean="0">
                <a:solidFill>
                  <a:srgbClr val="002060"/>
                </a:solidFill>
              </a:rPr>
            </a:br>
            <a:r>
              <a:rPr lang="ru-RU" sz="4800" dirty="0" smtClean="0">
                <a:solidFill>
                  <a:srgbClr val="002060"/>
                </a:solidFill>
              </a:rPr>
              <a:t>Комплекс процедур</a:t>
            </a:r>
            <a:endParaRPr lang="ru-RU" sz="4800" dirty="0">
              <a:solidFill>
                <a:srgbClr val="002060"/>
              </a:solidFill>
            </a:endParaRPr>
          </a:p>
        </p:txBody>
      </p:sp>
      <p:sp>
        <p:nvSpPr>
          <p:cNvPr id="3" name="Содержимое 2"/>
          <p:cNvSpPr>
            <a:spLocks noGrp="1"/>
          </p:cNvSpPr>
          <p:nvPr>
            <p:ph idx="1"/>
          </p:nvPr>
        </p:nvSpPr>
        <p:spPr>
          <a:xfrm>
            <a:off x="1219201" y="2336800"/>
            <a:ext cx="21941368" cy="10083800"/>
          </a:xfrm>
        </p:spPr>
        <p:txBody>
          <a:bodyPr/>
          <a:lstStyle/>
          <a:p>
            <a:pPr>
              <a:spcBef>
                <a:spcPts val="0"/>
              </a:spcBef>
            </a:pPr>
            <a:r>
              <a:rPr lang="ru-RU" sz="4000" dirty="0" smtClean="0"/>
              <a:t>Система управления качеством образования на основе мониторинга данных о состоянии системы образования на федеральном, региональном и муниципальном уровнях включает </a:t>
            </a:r>
            <a:r>
              <a:rPr lang="ru-RU" sz="4000" dirty="0" smtClean="0">
                <a:solidFill>
                  <a:srgbClr val="FF0000"/>
                </a:solidFill>
              </a:rPr>
              <a:t>целый комплекс процедур </a:t>
            </a:r>
            <a:r>
              <a:rPr lang="ru-RU" sz="4000" dirty="0" smtClean="0"/>
              <a:t>и позволяет, в том числе осуществлять комплексную и многоплановую оценку качества подготовки обучающихся и оценку уровня профессиональной компетентности учителей.</a:t>
            </a:r>
          </a:p>
          <a:p>
            <a:pPr>
              <a:spcBef>
                <a:spcPts val="0"/>
              </a:spcBef>
            </a:pPr>
            <a:r>
              <a:rPr lang="ru-RU" sz="4000" dirty="0" smtClean="0"/>
              <a:t>Данные направления предполагают реализацию полного управленческого цикла, который включает в себя: </a:t>
            </a:r>
          </a:p>
          <a:p>
            <a:pPr>
              <a:spcBef>
                <a:spcPts val="0"/>
              </a:spcBef>
              <a:buNone/>
            </a:pPr>
            <a:r>
              <a:rPr lang="ru-RU" sz="4000" dirty="0" smtClean="0"/>
              <a:t>- обоснование цели;</a:t>
            </a:r>
          </a:p>
          <a:p>
            <a:pPr>
              <a:spcBef>
                <a:spcPts val="0"/>
              </a:spcBef>
              <a:buNone/>
            </a:pPr>
            <a:r>
              <a:rPr lang="ru-RU" sz="4000" dirty="0" smtClean="0"/>
              <a:t>- формирование системы показателей и методов сбора данных;</a:t>
            </a:r>
          </a:p>
          <a:p>
            <a:pPr>
              <a:spcBef>
                <a:spcPts val="0"/>
              </a:spcBef>
              <a:buNone/>
            </a:pPr>
            <a:r>
              <a:rPr lang="ru-RU" sz="4000" dirty="0" smtClean="0"/>
              <a:t>- проведение мониторинга; </a:t>
            </a:r>
          </a:p>
          <a:p>
            <a:pPr>
              <a:spcBef>
                <a:spcPts val="0"/>
              </a:spcBef>
              <a:buNone/>
            </a:pPr>
            <a:r>
              <a:rPr lang="ru-RU" sz="4000" dirty="0" smtClean="0"/>
              <a:t>- осуществление анализа данных;</a:t>
            </a:r>
          </a:p>
          <a:p>
            <a:pPr>
              <a:spcBef>
                <a:spcPts val="0"/>
              </a:spcBef>
              <a:buNone/>
            </a:pPr>
            <a:r>
              <a:rPr lang="ru-RU" sz="4000" dirty="0" smtClean="0"/>
              <a:t>- разработку рекомендаций;</a:t>
            </a:r>
          </a:p>
          <a:p>
            <a:pPr>
              <a:spcBef>
                <a:spcPts val="0"/>
              </a:spcBef>
              <a:buFontTx/>
              <a:buChar char="-"/>
            </a:pPr>
            <a:r>
              <a:rPr lang="ru-RU" sz="4000" dirty="0" smtClean="0"/>
              <a:t>принятие управленческих решений (в том числе разработку </a:t>
            </a:r>
          </a:p>
          <a:p>
            <a:pPr>
              <a:spcBef>
                <a:spcPts val="0"/>
              </a:spcBef>
              <a:buFontTx/>
              <a:buChar char="-"/>
            </a:pPr>
            <a:r>
              <a:rPr lang="ru-RU" sz="4000" dirty="0" smtClean="0"/>
              <a:t>программных и/или проектных документов, дорожных карт </a:t>
            </a:r>
          </a:p>
          <a:p>
            <a:pPr>
              <a:spcBef>
                <a:spcPts val="0"/>
              </a:spcBef>
              <a:buFontTx/>
              <a:buChar char="-"/>
            </a:pPr>
            <a:r>
              <a:rPr lang="ru-RU" sz="4000" dirty="0" smtClean="0"/>
              <a:t>и т.п.);</a:t>
            </a:r>
          </a:p>
          <a:p>
            <a:pPr>
              <a:spcBef>
                <a:spcPts val="0"/>
              </a:spcBef>
              <a:buFontTx/>
              <a:buChar char="-"/>
            </a:pPr>
            <a:r>
              <a:rPr lang="ru-RU" sz="4000" dirty="0" smtClean="0"/>
              <a:t>анализ эффективности принятых мер, адресную методическую </a:t>
            </a:r>
          </a:p>
          <a:p>
            <a:pPr>
              <a:spcBef>
                <a:spcPts val="0"/>
              </a:spcBef>
              <a:buFontTx/>
              <a:buChar char="-"/>
            </a:pPr>
            <a:r>
              <a:rPr lang="ru-RU" sz="4000" dirty="0" smtClean="0"/>
              <a:t>поддержку руководителей сферы образования. </a:t>
            </a:r>
          </a:p>
          <a:p>
            <a:endParaRPr lang="ru-RU" dirty="0"/>
          </a:p>
        </p:txBody>
      </p:sp>
      <p:pic>
        <p:nvPicPr>
          <p:cNvPr id="4" name="Picture 40"/>
          <p:cNvPicPr>
            <a:picLocks noChangeAspect="1" noChangeArrowheads="1"/>
          </p:cNvPicPr>
          <p:nvPr/>
        </p:nvPicPr>
        <p:blipFill>
          <a:blip r:embed="rId2" cstate="print"/>
          <a:srcRect/>
          <a:stretch>
            <a:fillRect/>
          </a:stretch>
        </p:blipFill>
        <p:spPr bwMode="auto">
          <a:xfrm>
            <a:off x="16649432" y="6238874"/>
            <a:ext cx="7326581" cy="5191125"/>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Среди показателей мотивирующего мониторинга деятельности органов исполнительной власти субъектов Российской Федерации, осуществляющих государственное управление в сфере образования в разделе </a:t>
            </a:r>
            <a:r>
              <a:rPr lang="en-US" dirty="0" smtClean="0"/>
              <a:t>I </a:t>
            </a:r>
            <a:r>
              <a:rPr lang="ru-RU" dirty="0" smtClean="0"/>
              <a:t>«Показатели создания условий для достижения результатов» </a:t>
            </a:r>
            <a:r>
              <a:rPr lang="ru-RU" b="1" dirty="0" smtClean="0"/>
              <a:t>определен п. 20 «Механизмы управления качеством образования»</a:t>
            </a:r>
            <a:r>
              <a:rPr lang="ru-RU" dirty="0" smtClean="0"/>
              <a:t> (Приложение №1 к Методологии мотивирующего мониторинга деятельности органов исполнительной власти субъектов Российской Федерации, осуществляющих государственное управление в сфере образования). </a:t>
            </a:r>
          </a:p>
          <a:p>
            <a:endParaRPr lang="ru-RU"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cstate="print"/>
          <a:srcRect/>
          <a:stretch>
            <a:fillRect/>
          </a:stretch>
        </p:blipFill>
        <p:spPr bwMode="auto">
          <a:xfrm>
            <a:off x="1219201" y="2832100"/>
            <a:ext cx="13190719" cy="9914407"/>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Grp="1" noChangeAspect="1" noChangeArrowheads="1"/>
          </p:cNvPicPr>
          <p:nvPr>
            <p:ph idx="1"/>
          </p:nvPr>
        </p:nvPicPr>
        <p:blipFill>
          <a:blip r:embed="rId2" cstate="print"/>
          <a:srcRect/>
          <a:stretch>
            <a:fillRect/>
          </a:stretch>
        </p:blipFill>
        <p:spPr bwMode="auto">
          <a:xfrm>
            <a:off x="3173068" y="2438400"/>
            <a:ext cx="18178098" cy="105029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a:extLst>
              <a:ext uri="{FF2B5EF4-FFF2-40B4-BE49-F238E27FC236}">
                <a16:creationId xmlns="" xmlns:a16="http://schemas.microsoft.com/office/drawing/2014/main" id="{373BA103-C120-4264-AE8C-723EA5DCC5E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eaLnBrk="1"/>
            <a:fld id="{2ED1BBB0-4AA3-4D96-82CF-22D06B5A6994}" type="slidenum">
              <a:rPr lang="ru-RU" altLang="nl-NL" sz="1400">
                <a:solidFill>
                  <a:srgbClr val="F0F0F0"/>
                </a:solidFill>
                <a:latin typeface="Arial" panose="020B0604020202020204" pitchFamily="34" charset="0"/>
                <a:cs typeface="Arial" panose="020B0604020202020204" pitchFamily="34" charset="0"/>
                <a:sym typeface="Arial" panose="020B0604020202020204" pitchFamily="34" charset="0"/>
              </a:rPr>
              <a:pPr eaLnBrk="1"/>
              <a:t>6</a:t>
            </a:fld>
            <a:endParaRPr lang="ru-RU" altLang="nl-NL" sz="140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2" name="Прямоугольник 11">
            <a:extLst>
              <a:ext uri="{FF2B5EF4-FFF2-40B4-BE49-F238E27FC236}">
                <a16:creationId xmlns="" xmlns:a16="http://schemas.microsoft.com/office/drawing/2014/main" id="{499CC089-CD47-4FEF-A459-69769C6DE46E}"/>
              </a:ext>
            </a:extLst>
          </p:cNvPr>
          <p:cNvSpPr/>
          <p:nvPr/>
        </p:nvSpPr>
        <p:spPr>
          <a:xfrm>
            <a:off x="916577" y="1257031"/>
            <a:ext cx="16470313" cy="1107996"/>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wrap="square" lIns="0" tIns="0" rIns="0" bIns="0" spcCol="38100" anchor="ctr">
            <a:spAutoFit/>
          </a:bodyPr>
          <a:lstStyle/>
          <a:p>
            <a:pPr>
              <a:spcBef>
                <a:spcPts val="0"/>
              </a:spcBef>
              <a:spcAft>
                <a:spcPts val="0"/>
              </a:spcAft>
              <a:defRPr/>
            </a:pPr>
            <a:r>
              <a:rPr lang="ru-RU" sz="3600" dirty="0" smtClean="0">
                <a:solidFill>
                  <a:srgbClr val="002060"/>
                </a:solidFill>
                <a:ea typeface="+mn-lt"/>
                <a:cs typeface="+mn-lt"/>
              </a:rPr>
              <a:t>Исследования Марка </a:t>
            </a:r>
            <a:r>
              <a:rPr lang="ru-RU" sz="3600" dirty="0" err="1" smtClean="0">
                <a:solidFill>
                  <a:srgbClr val="002060"/>
                </a:solidFill>
                <a:ea typeface="+mn-lt"/>
                <a:cs typeface="+mn-lt"/>
              </a:rPr>
              <a:t>Такера</a:t>
            </a:r>
            <a:r>
              <a:rPr lang="ru-RU" sz="3600" dirty="0" smtClean="0">
                <a:solidFill>
                  <a:srgbClr val="002060"/>
                </a:solidFill>
                <a:ea typeface="+mn-lt"/>
                <a:cs typeface="+mn-lt"/>
              </a:rPr>
              <a:t> (США) </a:t>
            </a:r>
          </a:p>
          <a:p>
            <a:pPr>
              <a:spcBef>
                <a:spcPts val="0"/>
              </a:spcBef>
              <a:spcAft>
                <a:spcPts val="0"/>
              </a:spcAft>
              <a:defRPr/>
            </a:pPr>
            <a:r>
              <a:rPr lang="ru-RU" sz="3600" dirty="0" smtClean="0">
                <a:solidFill>
                  <a:srgbClr val="002060"/>
                </a:solidFill>
                <a:ea typeface="+mn-lt"/>
                <a:cs typeface="+mn-lt"/>
              </a:rPr>
              <a:t>Характеристики систем образования с высокими результатами</a:t>
            </a:r>
            <a:r>
              <a:rPr lang="ru-RU" sz="3600" dirty="0">
                <a:solidFill>
                  <a:srgbClr val="002060"/>
                </a:solidFill>
                <a:ea typeface="+mn-lt"/>
                <a:cs typeface="+mn-lt"/>
              </a:rPr>
              <a:t> </a:t>
            </a:r>
            <a:r>
              <a:rPr lang="ru-RU" sz="3600" dirty="0">
                <a:solidFill>
                  <a:srgbClr val="002060"/>
                </a:solidFill>
                <a:latin typeface="Helvetica Neue"/>
                <a:ea typeface="Helvetica Neue"/>
                <a:cs typeface="Helvetica Neue"/>
              </a:rPr>
              <a:t>​</a:t>
            </a:r>
            <a:endParaRPr lang="ru-RU" sz="3600" b="0" kern="0" dirty="0">
              <a:solidFill>
                <a:srgbClr val="002060"/>
              </a:solidFill>
            </a:endParaRPr>
          </a:p>
        </p:txBody>
      </p:sp>
      <p:grpSp>
        <p:nvGrpSpPr>
          <p:cNvPr id="6148" name="Group 1">
            <a:extLst>
              <a:ext uri="{FF2B5EF4-FFF2-40B4-BE49-F238E27FC236}">
                <a16:creationId xmlns="" xmlns:a16="http://schemas.microsoft.com/office/drawing/2014/main" id="{465F4C11-05E7-4C05-BD10-D37DAB6EAD4A}"/>
              </a:ext>
            </a:extLst>
          </p:cNvPr>
          <p:cNvGrpSpPr>
            <a:grpSpLocks/>
          </p:cNvGrpSpPr>
          <p:nvPr/>
        </p:nvGrpSpPr>
        <p:grpSpPr bwMode="auto">
          <a:xfrm>
            <a:off x="1196359" y="1039184"/>
            <a:ext cx="3416300" cy="1555141"/>
            <a:chOff x="2827866" y="3611670"/>
            <a:chExt cx="3416140" cy="1554359"/>
          </a:xfrm>
        </p:grpSpPr>
        <p:sp>
          <p:nvSpPr>
            <p:cNvPr id="6157" name="Placeholder Demo Text">
              <a:extLst>
                <a:ext uri="{FF2B5EF4-FFF2-40B4-BE49-F238E27FC236}">
                  <a16:creationId xmlns="" xmlns:a16="http://schemas.microsoft.com/office/drawing/2014/main" id="{583B9DE8-952F-4414-A28E-FD553F587FEA}"/>
                </a:ext>
              </a:extLst>
            </p:cNvPr>
            <p:cNvSpPr txBox="1">
              <a:spLocks noChangeArrowheads="1"/>
            </p:cNvSpPr>
            <p:nvPr/>
          </p:nvSpPr>
          <p:spPr bwMode="auto">
            <a:xfrm>
              <a:off x="2827866" y="3956050"/>
              <a:ext cx="102652" cy="120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t">
              <a:spAutoFit/>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eaLnBrk="1"/>
              <a:endParaRPr lang="ru-RU" altLang="nl-NL" sz="7200" dirty="0">
                <a:solidFill>
                  <a:schemeClr val="tx1"/>
                </a:solidFill>
                <a:latin typeface="Montserrat Bold"/>
                <a:ea typeface="Montserrat Bold" panose="00000800000000000000" pitchFamily="2" charset="0"/>
                <a:cs typeface="Montserrat Bold" panose="00000800000000000000" pitchFamily="2" charset="0"/>
              </a:endParaRPr>
            </a:p>
          </p:txBody>
        </p:sp>
        <p:sp>
          <p:nvSpPr>
            <p:cNvPr id="10" name="Rectangle">
              <a:extLst>
                <a:ext uri="{FF2B5EF4-FFF2-40B4-BE49-F238E27FC236}">
                  <a16:creationId xmlns="" xmlns:a16="http://schemas.microsoft.com/office/drawing/2014/main" id="{DE15131F-F923-4A52-A2AF-FA79D6D11AF9}"/>
                </a:ext>
              </a:extLst>
            </p:cNvPr>
            <p:cNvSpPr/>
            <p:nvPr/>
          </p:nvSpPr>
          <p:spPr>
            <a:xfrm>
              <a:off x="2921524" y="3611670"/>
              <a:ext cx="3322482" cy="144389"/>
            </a:xfrm>
            <a:prstGeom prst="rect">
              <a:avLst/>
            </a:prstGeom>
            <a:solidFill>
              <a:srgbClr val="002060"/>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9600" b="0" kern="0" dirty="0">
                <a:solidFill>
                  <a:srgbClr val="002060"/>
                </a:solidFill>
                <a:latin typeface="Arial Black" panose="020B0604020202020204" pitchFamily="34" charset="0"/>
                <a:ea typeface="+mn-ea"/>
                <a:cs typeface="Arial Black" panose="020B0604020202020204" pitchFamily="34" charset="0"/>
                <a:sym typeface="Helvetica Neue Medium"/>
              </a:endParaRPr>
            </a:p>
          </p:txBody>
        </p:sp>
      </p:grpSp>
      <p:grpSp>
        <p:nvGrpSpPr>
          <p:cNvPr id="6149" name="Группа 12">
            <a:extLst>
              <a:ext uri="{FF2B5EF4-FFF2-40B4-BE49-F238E27FC236}">
                <a16:creationId xmlns="" xmlns:a16="http://schemas.microsoft.com/office/drawing/2014/main" id="{8995A8A4-8115-49BA-89E0-23E21F3C275A}"/>
              </a:ext>
            </a:extLst>
          </p:cNvPr>
          <p:cNvGrpSpPr>
            <a:grpSpLocks/>
          </p:cNvGrpSpPr>
          <p:nvPr/>
        </p:nvGrpSpPr>
        <p:grpSpPr bwMode="auto">
          <a:xfrm>
            <a:off x="17637125" y="584200"/>
            <a:ext cx="5810250" cy="1133475"/>
            <a:chOff x="15963608" y="639676"/>
            <a:chExt cx="5809464" cy="1133476"/>
          </a:xfrm>
        </p:grpSpPr>
        <p:pic>
          <p:nvPicPr>
            <p:cNvPr id="6155" name="Рисунок 13">
              <a:extLst>
                <a:ext uri="{FF2B5EF4-FFF2-40B4-BE49-F238E27FC236}">
                  <a16:creationId xmlns="" xmlns:a16="http://schemas.microsoft.com/office/drawing/2014/main" id="{64366A75-EED7-4469-AF96-D6A25FDC1DA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63608" y="639677"/>
              <a:ext cx="3771900" cy="113347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6156" name="Рисунок 14">
              <a:extLst>
                <a:ext uri="{FF2B5EF4-FFF2-40B4-BE49-F238E27FC236}">
                  <a16:creationId xmlns="" xmlns:a16="http://schemas.microsoft.com/office/drawing/2014/main" id="{F2399C96-3C13-4864-BF89-2137D8D42FF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35508" y="639676"/>
              <a:ext cx="2037564" cy="113347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pic>
      </p:grpSp>
      <p:graphicFrame>
        <p:nvGraphicFramePr>
          <p:cNvPr id="2" name="Схема 1"/>
          <p:cNvGraphicFramePr/>
          <p:nvPr>
            <p:extLst>
              <p:ext uri="{D42A27DB-BD31-4B8C-83A1-F6EECF244321}">
                <p14:modId xmlns:p14="http://schemas.microsoft.com/office/powerpoint/2010/main" val="4109791706"/>
              </p:ext>
            </p:extLst>
          </p:nvPr>
        </p:nvGraphicFramePr>
        <p:xfrm>
          <a:off x="3786103" y="2428991"/>
          <a:ext cx="17623431" cy="108373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465780" y="5466945"/>
            <a:ext cx="3968514" cy="3968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139505"/>
      </p:ext>
    </p:extLst>
  </p:cSld>
  <p:clrMapOvr>
    <a:masterClrMapping/>
  </p:clrMapOvr>
  <p:transition spd="slow">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1680825" y="10733088"/>
            <a:ext cx="10039350" cy="1296987"/>
            <a:chOff x="12871134" y="2883694"/>
            <a:chExt cx="9364044" cy="4237523"/>
          </a:xfrm>
        </p:grpSpPr>
        <p:sp>
          <p:nvSpPr>
            <p:cNvPr id="18" name="Freeform 17">
              <a:extLst>
                <a:ext uri="{FF2B5EF4-FFF2-40B4-BE49-F238E27FC236}"/>
              </a:extLst>
            </p:cNvPr>
            <p:cNvSpPr/>
            <p:nvPr/>
          </p:nvSpPr>
          <p:spPr>
            <a:xfrm rot="5400000">
              <a:off x="15434394" y="320435"/>
              <a:ext cx="4237523" cy="9364044"/>
            </a:xfrm>
            <a:prstGeom prst="roundRect">
              <a:avLst/>
            </a:prstGeom>
            <a:solidFill>
              <a:schemeClr val="accent1"/>
            </a:solidFill>
            <a:ln w="12700">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25622" name="Placeholder demo text"/>
            <p:cNvSpPr>
              <a:spLocks noChangeArrowheads="1"/>
            </p:cNvSpPr>
            <p:nvPr/>
          </p:nvSpPr>
          <p:spPr bwMode="auto">
            <a:xfrm>
              <a:off x="12942305" y="3154843"/>
              <a:ext cx="9221701" cy="3930991"/>
            </a:xfrm>
            <a:prstGeom prst="roundRect">
              <a:avLst>
                <a:gd name="adj" fmla="val 16667"/>
              </a:avLst>
            </a:prstGeom>
            <a:noFill/>
            <a:ln w="12700">
              <a:noFill/>
              <a:miter lim="400000"/>
              <a:headEnd/>
              <a:tailEnd/>
            </a:ln>
          </p:spPr>
          <p:txBody>
            <a:bodyPr lIns="50800" tIns="50800" rIns="50800" bIns="50800">
              <a:spAutoFit/>
            </a:bodyPr>
            <a:lstStyle/>
            <a:p>
              <a:pPr algn="ctr" defTabSz="457200" eaLnBrk="1"/>
              <a:r>
                <a:rPr lang="ru-RU" altLang="ru-RU" sz="3200">
                  <a:solidFill>
                    <a:schemeClr val="tx1"/>
                  </a:solidFill>
                  <a:latin typeface="Montserrat Bold"/>
                  <a:ea typeface="Montserrat Bold"/>
                  <a:cs typeface="Montserrat Bold"/>
                  <a:sym typeface="Montserrat Bold"/>
                </a:rPr>
                <a:t>Муниципальные механизмы управления качеством образования  (в работе)</a:t>
              </a:r>
            </a:p>
          </p:txBody>
        </p:sp>
      </p:grpSp>
      <p:sp>
        <p:nvSpPr>
          <p:cNvPr id="25603" name="Slide Number"/>
          <p:cNvSpPr>
            <a:spLocks noGrp="1"/>
          </p:cNvSpPr>
          <p:nvPr>
            <p:ph type="sldNum" sz="quarter" idx="20"/>
          </p:nvPr>
        </p:nvSpPr>
        <p:spPr>
          <a:noFill/>
        </p:spPr>
        <p:txBody>
          <a:bodyPr/>
          <a:lstStyle/>
          <a:p>
            <a:fld id="{D8E785B6-1FF9-42D1-8DAC-7A15BEC2C5D5}" type="slidenum">
              <a:rPr lang="ru-RU" altLang="ru-RU" smtClean="0"/>
              <a:pPr/>
              <a:t>60</a:t>
            </a:fld>
            <a:endParaRPr lang="ru-RU" altLang="ru-RU" smtClean="0"/>
          </a:p>
        </p:txBody>
      </p:sp>
      <p:sp>
        <p:nvSpPr>
          <p:cNvPr id="12" name="Прямоугольник 11">
            <a:extLst>
              <a:ext uri="{FF2B5EF4-FFF2-40B4-BE49-F238E27FC236}"/>
            </a:extLst>
          </p:cNvPr>
          <p:cNvSpPr/>
          <p:nvPr/>
        </p:nvSpPr>
        <p:spPr>
          <a:xfrm>
            <a:off x="1293813" y="1104900"/>
            <a:ext cx="2530475" cy="922338"/>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eaLnBrk="1" fontAlgn="auto">
              <a:spcBef>
                <a:spcPts val="0"/>
              </a:spcBef>
              <a:spcAft>
                <a:spcPts val="0"/>
              </a:spcAft>
              <a:defRPr/>
            </a:pPr>
            <a:endParaRPr lang="ru-RU" sz="6000" b="0" kern="0" dirty="0">
              <a:solidFill>
                <a:srgbClr val="FFFFFF"/>
              </a:solidFill>
              <a:sym typeface="Helvetica Neue Medium"/>
            </a:endParaRPr>
          </a:p>
        </p:txBody>
      </p:sp>
      <p:sp>
        <p:nvSpPr>
          <p:cNvPr id="20" name="Прямоугольник 19">
            <a:extLst>
              <a:ext uri="{FF2B5EF4-FFF2-40B4-BE49-F238E27FC236}"/>
            </a:extLst>
          </p:cNvPr>
          <p:cNvSpPr/>
          <p:nvPr/>
        </p:nvSpPr>
        <p:spPr>
          <a:xfrm>
            <a:off x="22245638" y="1104900"/>
            <a:ext cx="1965325" cy="741363"/>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eaLnBrk="1" fontAlgn="auto">
              <a:spcBef>
                <a:spcPts val="0"/>
              </a:spcBef>
              <a:spcAft>
                <a:spcPts val="0"/>
              </a:spcAft>
              <a:defRPr/>
            </a:pPr>
            <a:endParaRPr lang="ru-RU" sz="3200" b="0" kern="0">
              <a:solidFill>
                <a:srgbClr val="FFFFFF"/>
              </a:solidFill>
              <a:sym typeface="Helvetica Neue Medium"/>
            </a:endParaRPr>
          </a:p>
        </p:txBody>
      </p:sp>
      <p:grpSp>
        <p:nvGrpSpPr>
          <p:cNvPr id="3" name="Group 7"/>
          <p:cNvGrpSpPr>
            <a:grpSpLocks/>
          </p:cNvGrpSpPr>
          <p:nvPr/>
        </p:nvGrpSpPr>
        <p:grpSpPr bwMode="auto">
          <a:xfrm>
            <a:off x="1558925" y="919164"/>
            <a:ext cx="12923218" cy="1475256"/>
            <a:chOff x="1626336" y="2432219"/>
            <a:chExt cx="12921347" cy="1476393"/>
          </a:xfrm>
        </p:grpSpPr>
        <p:sp>
          <p:nvSpPr>
            <p:cNvPr id="25617" name="Scrum Basics"/>
            <p:cNvSpPr txBox="1">
              <a:spLocks noChangeArrowheads="1"/>
            </p:cNvSpPr>
            <p:nvPr/>
          </p:nvSpPr>
          <p:spPr bwMode="auto">
            <a:xfrm>
              <a:off x="1626336" y="2974303"/>
              <a:ext cx="12921347" cy="934309"/>
            </a:xfrm>
            <a:prstGeom prst="rect">
              <a:avLst/>
            </a:prstGeom>
            <a:noFill/>
            <a:ln w="12700">
              <a:noFill/>
              <a:miter lim="400000"/>
              <a:headEnd/>
              <a:tailEnd/>
            </a:ln>
          </p:spPr>
          <p:txBody>
            <a:bodyPr wrap="none" lIns="50800" tIns="50800" rIns="50800" bIns="50800">
              <a:spAutoFit/>
            </a:bodyPr>
            <a:lstStyle/>
            <a:p>
              <a:pPr eaLnBrk="1"/>
              <a:r>
                <a:rPr lang="ru-RU" altLang="ru-RU" sz="5400" dirty="0">
                  <a:solidFill>
                    <a:schemeClr val="tx1"/>
                  </a:solidFill>
                  <a:latin typeface="Montserrat Bold"/>
                  <a:ea typeface="Montserrat Bold"/>
                  <a:cs typeface="Montserrat Bold"/>
                  <a:sym typeface="Montserrat Bold"/>
                </a:rPr>
                <a:t>АНАЛИЗ </a:t>
              </a:r>
              <a:r>
                <a:rPr lang="ru-RU" altLang="ru-RU" sz="5400" dirty="0" smtClean="0">
                  <a:solidFill>
                    <a:schemeClr val="tx1"/>
                  </a:solidFill>
                  <a:latin typeface="Montserrat Bold"/>
                  <a:ea typeface="Montserrat Bold"/>
                  <a:cs typeface="Montserrat Bold"/>
                  <a:sym typeface="Montserrat Bold"/>
                </a:rPr>
                <a:t>УПРАВЛЕНЧЕСКОГО </a:t>
              </a:r>
              <a:r>
                <a:rPr lang="ru-RU" altLang="ru-RU" sz="5400" dirty="0">
                  <a:solidFill>
                    <a:schemeClr val="tx1"/>
                  </a:solidFill>
                  <a:latin typeface="Montserrat Bold"/>
                  <a:ea typeface="Montserrat Bold"/>
                  <a:cs typeface="Montserrat Bold"/>
                  <a:sym typeface="Montserrat Bold"/>
                </a:rPr>
                <a:t>ЦИКЛА</a:t>
              </a:r>
            </a:p>
          </p:txBody>
        </p:sp>
        <p:grpSp>
          <p:nvGrpSpPr>
            <p:cNvPr id="4" name="Group"/>
            <p:cNvGrpSpPr>
              <a:grpSpLocks/>
            </p:cNvGrpSpPr>
            <p:nvPr/>
          </p:nvGrpSpPr>
          <p:grpSpPr bwMode="auto">
            <a:xfrm>
              <a:off x="1719469" y="2432219"/>
              <a:ext cx="3393044" cy="341684"/>
              <a:chOff x="0" y="-53435"/>
              <a:chExt cx="3393042" cy="341683"/>
            </a:xfrm>
          </p:grpSpPr>
          <p:sp>
            <p:nvSpPr>
              <p:cNvPr id="17" name="Rectangle">
                <a:extLst>
                  <a:ext uri="{FF2B5EF4-FFF2-40B4-BE49-F238E27FC236}"/>
                </a:extLst>
              </p:cNvPr>
              <p:cNvSpPr/>
              <p:nvPr/>
            </p:nvSpPr>
            <p:spPr>
              <a:xfrm>
                <a:off x="517" y="143566"/>
                <a:ext cx="3322154" cy="144573"/>
              </a:xfrm>
              <a:prstGeom prst="rect">
                <a:avLst/>
              </a:prstGeom>
              <a:solidFill>
                <a:srgbClr val="002060"/>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19" name="Subtitle Text">
                <a:extLst>
                  <a:ext uri="{FF2B5EF4-FFF2-40B4-BE49-F238E27FC236}"/>
                </a:extLst>
              </p:cNvPr>
              <p:cNvSpPr/>
              <p:nvPr/>
            </p:nvSpPr>
            <p:spPr>
              <a:xfrm>
                <a:off x="52896" y="-53435"/>
                <a:ext cx="3339615" cy="33680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a:extLst>
            </p:spPr>
            <p:txBody>
              <a:bodyPr lIns="50800" tIns="50800" rIns="50800" bIns="50800">
                <a:spAutoFit/>
              </a:bodyPr>
              <a:lstStyle>
                <a:lvl1pPr algn="l" defTabSz="457200">
                  <a:lnSpc>
                    <a:spcPct val="120000"/>
                  </a:lnSpc>
                  <a:defRPr sz="1400" cap="all" spc="1120">
                    <a:solidFill>
                      <a:srgbClr val="242423"/>
                    </a:solidFill>
                    <a:latin typeface="Arial"/>
                    <a:ea typeface="Arial"/>
                    <a:cs typeface="Arial"/>
                    <a:sym typeface="Arial"/>
                  </a:defRPr>
                </a:lvl1pPr>
              </a:lstStyle>
              <a:p>
                <a:pPr eaLnBrk="1" fontAlgn="auto">
                  <a:spcBef>
                    <a:spcPts val="0"/>
                  </a:spcBef>
                  <a:spcAft>
                    <a:spcPts val="0"/>
                  </a:spcAft>
                  <a:defRPr/>
                </a:pPr>
                <a:endParaRPr kern="0" dirty="0">
                  <a:solidFill>
                    <a:schemeClr val="tx1"/>
                  </a:solidFill>
                </a:endParaRPr>
              </a:p>
            </p:txBody>
          </p:sp>
        </p:grpSp>
      </p:grpSp>
      <p:graphicFrame>
        <p:nvGraphicFramePr>
          <p:cNvPr id="24" name="Диаграмма 23">
            <a:extLst>
              <a:ext uri="{FF2B5EF4-FFF2-40B4-BE49-F238E27FC236}"/>
            </a:extLst>
          </p:cNvPr>
          <p:cNvGraphicFramePr/>
          <p:nvPr/>
        </p:nvGraphicFramePr>
        <p:xfrm>
          <a:off x="1082676" y="4553803"/>
          <a:ext cx="10323511" cy="80422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Диаграмма 24">
            <a:extLst>
              <a:ext uri="{FF2B5EF4-FFF2-40B4-BE49-F238E27FC236}"/>
            </a:extLst>
          </p:cNvPr>
          <p:cNvGraphicFramePr/>
          <p:nvPr/>
        </p:nvGraphicFramePr>
        <p:xfrm>
          <a:off x="12374682" y="3216009"/>
          <a:ext cx="11042412" cy="6475411"/>
        </p:xfrm>
        <a:graphic>
          <a:graphicData uri="http://schemas.openxmlformats.org/drawingml/2006/chart">
            <c:chart xmlns:c="http://schemas.openxmlformats.org/drawingml/2006/chart" xmlns:r="http://schemas.openxmlformats.org/officeDocument/2006/relationships" r:id="rId3"/>
          </a:graphicData>
        </a:graphic>
      </p:graphicFrame>
      <p:pic>
        <p:nvPicPr>
          <p:cNvPr id="25609" name="Picture 2"/>
          <p:cNvPicPr>
            <a:picLocks noChangeAspect="1" noChangeArrowheads="1"/>
          </p:cNvPicPr>
          <p:nvPr/>
        </p:nvPicPr>
        <p:blipFill>
          <a:blip r:embed="rId4" cstate="print"/>
          <a:srcRect/>
          <a:stretch>
            <a:fillRect/>
          </a:stretch>
        </p:blipFill>
        <p:spPr bwMode="auto">
          <a:xfrm>
            <a:off x="968375" y="4554538"/>
            <a:ext cx="10712450" cy="5724525"/>
          </a:xfrm>
          <a:prstGeom prst="rect">
            <a:avLst/>
          </a:prstGeom>
          <a:noFill/>
          <a:ln w="9525">
            <a:noFill/>
            <a:miter lim="800000"/>
            <a:headEnd/>
            <a:tailEnd/>
          </a:ln>
        </p:spPr>
      </p:pic>
      <p:grpSp>
        <p:nvGrpSpPr>
          <p:cNvPr id="5" name="Группа 33"/>
          <p:cNvGrpSpPr>
            <a:grpSpLocks/>
          </p:cNvGrpSpPr>
          <p:nvPr/>
        </p:nvGrpSpPr>
        <p:grpSpPr bwMode="auto">
          <a:xfrm>
            <a:off x="17895888" y="279400"/>
            <a:ext cx="6053137" cy="1133475"/>
            <a:chOff x="15963608" y="639676"/>
            <a:chExt cx="5809464" cy="1133476"/>
          </a:xfrm>
        </p:grpSpPr>
        <p:pic>
          <p:nvPicPr>
            <p:cNvPr id="25615" name="Рисунок 34"/>
            <p:cNvPicPr>
              <a:picLocks noChangeAspect="1"/>
            </p:cNvPicPr>
            <p:nvPr/>
          </p:nvPicPr>
          <p:blipFill>
            <a:blip r:embed="rId5" cstate="print"/>
            <a:srcRect/>
            <a:stretch>
              <a:fillRect/>
            </a:stretch>
          </p:blipFill>
          <p:spPr bwMode="auto">
            <a:xfrm>
              <a:off x="15963608" y="639677"/>
              <a:ext cx="3771900" cy="1133475"/>
            </a:xfrm>
            <a:prstGeom prst="rect">
              <a:avLst/>
            </a:prstGeom>
            <a:noFill/>
            <a:ln w="57150">
              <a:solidFill>
                <a:srgbClr val="002060"/>
              </a:solidFill>
              <a:miter lim="800000"/>
              <a:headEnd/>
              <a:tailEnd/>
            </a:ln>
          </p:spPr>
        </p:pic>
        <p:pic>
          <p:nvPicPr>
            <p:cNvPr id="25616" name="Рисунок 35"/>
            <p:cNvPicPr>
              <a:picLocks noChangeAspect="1"/>
            </p:cNvPicPr>
            <p:nvPr/>
          </p:nvPicPr>
          <p:blipFill>
            <a:blip r:embed="rId6" cstate="print"/>
            <a:srcRect/>
            <a:stretch>
              <a:fillRect/>
            </a:stretch>
          </p:blipFill>
          <p:spPr bwMode="auto">
            <a:xfrm>
              <a:off x="19735508" y="639676"/>
              <a:ext cx="2037564" cy="1133475"/>
            </a:xfrm>
            <a:prstGeom prst="rect">
              <a:avLst/>
            </a:prstGeom>
            <a:noFill/>
            <a:ln w="57150">
              <a:solidFill>
                <a:srgbClr val="002060"/>
              </a:solidFill>
              <a:miter lim="800000"/>
              <a:headEnd/>
              <a:tailEnd/>
            </a:ln>
          </p:spPr>
        </p:pic>
      </p:grpSp>
      <p:grpSp>
        <p:nvGrpSpPr>
          <p:cNvPr id="6" name="Group 4"/>
          <p:cNvGrpSpPr>
            <a:grpSpLocks/>
          </p:cNvGrpSpPr>
          <p:nvPr/>
        </p:nvGrpSpPr>
        <p:grpSpPr bwMode="auto">
          <a:xfrm>
            <a:off x="1068388" y="2576513"/>
            <a:ext cx="10795000" cy="1978025"/>
            <a:chOff x="2886735" y="2883694"/>
            <a:chExt cx="8731251" cy="3814502"/>
          </a:xfrm>
        </p:grpSpPr>
        <p:sp>
          <p:nvSpPr>
            <p:cNvPr id="16" name="Freeform 15">
              <a:extLst>
                <a:ext uri="{FF2B5EF4-FFF2-40B4-BE49-F238E27FC236}"/>
              </a:extLst>
            </p:cNvPr>
            <p:cNvSpPr/>
            <p:nvPr/>
          </p:nvSpPr>
          <p:spPr>
            <a:xfrm rot="5400000">
              <a:off x="5345109" y="425320"/>
              <a:ext cx="3814502" cy="8731251"/>
            </a:xfrm>
            <a:custGeom>
              <a:avLst/>
              <a:gdLst>
                <a:gd name="connsiteX0" fmla="*/ 0 w 2374108"/>
                <a:gd name="connsiteY0" fmla="*/ 8422424 h 8731251"/>
                <a:gd name="connsiteX1" fmla="*/ 0 w 2374108"/>
                <a:gd name="connsiteY1" fmla="*/ 309232 h 8731251"/>
                <a:gd name="connsiteX2" fmla="*/ 15086 w 2374108"/>
                <a:gd name="connsiteY2" fmla="*/ 127735 h 8731251"/>
                <a:gd name="connsiteX3" fmla="*/ 127810 w 2374108"/>
                <a:gd name="connsiteY3" fmla="*/ 15361 h 8731251"/>
                <a:gd name="connsiteX4" fmla="*/ 309149 w 2374108"/>
                <a:gd name="connsiteY4" fmla="*/ 0 h 8731251"/>
                <a:gd name="connsiteX5" fmla="*/ 1374777 w 2374108"/>
                <a:gd name="connsiteY5" fmla="*/ 0 h 8731251"/>
                <a:gd name="connsiteX6" fmla="*/ 1374776 w 2374108"/>
                <a:gd name="connsiteY6" fmla="*/ 7731920 h 8731251"/>
                <a:gd name="connsiteX7" fmla="*/ 2374108 w 2374108"/>
                <a:gd name="connsiteY7" fmla="*/ 8731251 h 8731251"/>
                <a:gd name="connsiteX8" fmla="*/ 1374776 w 2374108"/>
                <a:gd name="connsiteY8" fmla="*/ 8731251 h 8731251"/>
                <a:gd name="connsiteX9" fmla="*/ 1374776 w 2374108"/>
                <a:gd name="connsiteY9" fmla="*/ 8731251 h 8731251"/>
                <a:gd name="connsiteX10" fmla="*/ 309148 w 2374108"/>
                <a:gd name="connsiteY10" fmla="*/ 8731251 h 8731251"/>
                <a:gd name="connsiteX11" fmla="*/ 127810 w 2374108"/>
                <a:gd name="connsiteY11" fmla="*/ 8716295 h 8731251"/>
                <a:gd name="connsiteX12" fmla="*/ 15085 w 2374108"/>
                <a:gd name="connsiteY12" fmla="*/ 8603920 h 8731251"/>
                <a:gd name="connsiteX13" fmla="*/ 0 w 2374108"/>
                <a:gd name="connsiteY13" fmla="*/ 8422424 h 873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4108" h="8731251">
                  <a:moveTo>
                    <a:pt x="0" y="8422424"/>
                  </a:moveTo>
                  <a:lnTo>
                    <a:pt x="0" y="309232"/>
                  </a:lnTo>
                  <a:cubicBezTo>
                    <a:pt x="0" y="218281"/>
                    <a:pt x="-63" y="164115"/>
                    <a:pt x="15086" y="127735"/>
                  </a:cubicBezTo>
                  <a:cubicBezTo>
                    <a:pt x="34117" y="75590"/>
                    <a:pt x="75490" y="34359"/>
                    <a:pt x="127810" y="15361"/>
                  </a:cubicBezTo>
                  <a:cubicBezTo>
                    <a:pt x="164090" y="404"/>
                    <a:pt x="218511" y="0"/>
                    <a:pt x="309149" y="0"/>
                  </a:cubicBezTo>
                  <a:lnTo>
                    <a:pt x="1374777" y="0"/>
                  </a:lnTo>
                  <a:lnTo>
                    <a:pt x="1374776" y="7731920"/>
                  </a:lnTo>
                  <a:lnTo>
                    <a:pt x="2374108" y="8731251"/>
                  </a:lnTo>
                  <a:lnTo>
                    <a:pt x="1374776" y="8731251"/>
                  </a:lnTo>
                  <a:lnTo>
                    <a:pt x="1374776" y="8731251"/>
                  </a:lnTo>
                  <a:lnTo>
                    <a:pt x="309148" y="8731251"/>
                  </a:lnTo>
                  <a:cubicBezTo>
                    <a:pt x="218511" y="8731251"/>
                    <a:pt x="164090" y="8731251"/>
                    <a:pt x="127810" y="8716295"/>
                  </a:cubicBezTo>
                  <a:cubicBezTo>
                    <a:pt x="75489" y="8696892"/>
                    <a:pt x="34117" y="8656065"/>
                    <a:pt x="15085" y="8603920"/>
                  </a:cubicBezTo>
                  <a:cubicBezTo>
                    <a:pt x="-63" y="8567540"/>
                    <a:pt x="0" y="8512970"/>
                    <a:pt x="0" y="8422424"/>
                  </a:cubicBezTo>
                  <a:close/>
                </a:path>
              </a:pathLst>
            </a:custGeom>
            <a:solidFill>
              <a:schemeClr val="accent1"/>
            </a:solidFill>
            <a:ln w="12700">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25614" name="Placeholder demo text"/>
            <p:cNvSpPr txBox="1">
              <a:spLocks noChangeArrowheads="1"/>
            </p:cNvSpPr>
            <p:nvPr/>
          </p:nvSpPr>
          <p:spPr bwMode="auto">
            <a:xfrm>
              <a:off x="3221479" y="2966009"/>
              <a:ext cx="8249029" cy="2316661"/>
            </a:xfrm>
            <a:prstGeom prst="rect">
              <a:avLst/>
            </a:prstGeom>
            <a:noFill/>
            <a:ln w="12700">
              <a:noFill/>
              <a:miter lim="400000"/>
              <a:headEnd/>
              <a:tailEnd/>
            </a:ln>
          </p:spPr>
          <p:txBody>
            <a:bodyPr lIns="50800" tIns="50800" rIns="50800" bIns="50800">
              <a:spAutoFit/>
            </a:bodyPr>
            <a:lstStyle/>
            <a:p>
              <a:pPr algn="ctr" defTabSz="457200" eaLnBrk="1"/>
              <a:r>
                <a:rPr lang="ru-RU" altLang="ru-RU" sz="3200">
                  <a:solidFill>
                    <a:schemeClr val="tx1"/>
                  </a:solidFill>
                  <a:latin typeface="Montserrat Bold"/>
                  <a:ea typeface="Montserrat Bold"/>
                  <a:cs typeface="Montserrat Bold"/>
                  <a:sym typeface="Montserrat Bold"/>
                </a:rPr>
                <a:t>Региональные механизмы управления качеством образования</a:t>
              </a:r>
            </a:p>
          </p:txBody>
        </p:sp>
      </p:grpSp>
      <p:sp>
        <p:nvSpPr>
          <p:cNvPr id="22" name="Стрелка вправо 21"/>
          <p:cNvSpPr/>
          <p:nvPr/>
        </p:nvSpPr>
        <p:spPr>
          <a:xfrm>
            <a:off x="21825997" y="11070787"/>
            <a:ext cx="1703387" cy="622592"/>
          </a:xfrm>
          <a:prstGeom prst="rightArrow">
            <a:avLst/>
          </a:prstGeom>
          <a:solidFill>
            <a:srgbClr val="EFDD66"/>
          </a:solidFill>
          <a:ln w="12700" cap="flat">
            <a:noFill/>
            <a:miter lim="400000"/>
          </a:ln>
          <a:effectLst/>
          <a:sp3d/>
        </p:spPr>
        <p:style>
          <a:lnRef idx="0">
            <a:scrgbClr r="0" g="0" b="0"/>
          </a:lnRef>
          <a:fillRef idx="0">
            <a:scrgbClr r="0" g="0" b="0"/>
          </a:fillRef>
          <a:effectRef idx="0">
            <a:scrgbClr r="0" g="0" b="0"/>
          </a:effectRef>
          <a:fontRef idx="none"/>
        </p:style>
        <p:txBody>
          <a:bodyPr spcFirstLastPara="1" lIns="0" tIns="0" rIns="0" bIns="0" spcCol="38100" anchor="ctr">
            <a:spAutoFit/>
          </a:bodyPr>
          <a:lstStyle/>
          <a:p>
            <a:pPr algn="ctr" fontAlgn="auto">
              <a:spcBef>
                <a:spcPts val="0"/>
              </a:spcBef>
              <a:spcAft>
                <a:spcPts val="0"/>
              </a:spcAft>
              <a:defRPr/>
            </a:pPr>
            <a:endParaRPr lang="ru-RU" sz="3200" b="0">
              <a:solidFill>
                <a:srgbClr val="FFFFFF"/>
              </a:solidFill>
              <a:latin typeface="+mn-lt"/>
              <a:ea typeface="+mn-ea"/>
              <a:cs typeface="+mn-cs"/>
              <a:sym typeface="Helvetica Neue Medium"/>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1" y="549276"/>
            <a:ext cx="21941368" cy="1381124"/>
          </a:xfrm>
        </p:spPr>
        <p:txBody>
          <a:bodyPr/>
          <a:lstStyle/>
          <a:p>
            <a:r>
              <a:rPr lang="ru-RU" sz="2800" dirty="0" smtClean="0"/>
              <a:t> </a:t>
            </a:r>
            <a:r>
              <a:rPr lang="ru-RU" sz="2800" b="1" dirty="0" smtClean="0"/>
              <a:t>Выводы по разделу 1.2. «Система работы со школами с низкими образовательными результатами обучения и/или школами, функционирующими в неблагоприятных социальных условиях»:  </a:t>
            </a:r>
            <a:r>
              <a:rPr lang="ru-RU" sz="2800" dirty="0" smtClean="0"/>
              <a:t/>
            </a:r>
            <a:br>
              <a:rPr lang="ru-RU" sz="2800" dirty="0" smtClean="0"/>
            </a:br>
            <a:endParaRPr lang="ru-RU" sz="2800" dirty="0"/>
          </a:p>
        </p:txBody>
      </p:sp>
      <p:sp>
        <p:nvSpPr>
          <p:cNvPr id="3" name="Содержимое 2"/>
          <p:cNvSpPr>
            <a:spLocks noGrp="1"/>
          </p:cNvSpPr>
          <p:nvPr>
            <p:ph idx="1"/>
          </p:nvPr>
        </p:nvSpPr>
        <p:spPr>
          <a:xfrm>
            <a:off x="1219201" y="1930400"/>
            <a:ext cx="21941368" cy="10318751"/>
          </a:xfrm>
        </p:spPr>
        <p:txBody>
          <a:bodyPr/>
          <a:lstStyle/>
          <a:p>
            <a:pPr>
              <a:spcBef>
                <a:spcPts val="0"/>
              </a:spcBef>
              <a:buNone/>
            </a:pPr>
            <a:r>
              <a:rPr lang="ru-RU" sz="2800" dirty="0" smtClean="0"/>
              <a:t>- </a:t>
            </a:r>
            <a:r>
              <a:rPr lang="ru-RU" sz="2600" dirty="0" smtClean="0"/>
              <a:t>точнее задать целевые установки по показателям данного раздела – </a:t>
            </a:r>
            <a:r>
              <a:rPr lang="ru-RU" sz="2600" dirty="0" smtClean="0">
                <a:solidFill>
                  <a:srgbClr val="FF0000"/>
                </a:solidFill>
              </a:rPr>
              <a:t>в концепции</a:t>
            </a:r>
            <a:r>
              <a:rPr lang="ru-RU" sz="2600" dirty="0" smtClean="0"/>
              <a:t>; </a:t>
            </a:r>
          </a:p>
          <a:p>
            <a:pPr>
              <a:spcBef>
                <a:spcPts val="0"/>
              </a:spcBef>
              <a:buNone/>
            </a:pPr>
            <a:r>
              <a:rPr lang="ru-RU" sz="2600" dirty="0" smtClean="0"/>
              <a:t>- представить определение содержания</a:t>
            </a:r>
            <a:r>
              <a:rPr lang="ru-RU" sz="2600" b="1" dirty="0" smtClean="0"/>
              <a:t> </a:t>
            </a:r>
            <a:r>
              <a:rPr lang="ru-RU" sz="2600" dirty="0" smtClean="0"/>
              <a:t>понятия "низкие результаты обучения» – </a:t>
            </a:r>
            <a:r>
              <a:rPr lang="ru-RU" sz="2600" dirty="0" smtClean="0">
                <a:solidFill>
                  <a:srgbClr val="FF0000"/>
                </a:solidFill>
              </a:rPr>
              <a:t>в концепции</a:t>
            </a:r>
            <a:r>
              <a:rPr lang="ru-RU" sz="2600" dirty="0" smtClean="0"/>
              <a:t>;</a:t>
            </a:r>
          </a:p>
          <a:p>
            <a:pPr>
              <a:spcBef>
                <a:spcPts val="0"/>
              </a:spcBef>
              <a:buNone/>
            </a:pPr>
            <a:r>
              <a:rPr lang="ru-RU" sz="2600" dirty="0" smtClean="0"/>
              <a:t>- освоить специальную информационную систему для сбора информации и частичного анализа или создать цифровую образовательную среду (платформу), которая позволяла бы оперативно собирать информацию;</a:t>
            </a:r>
          </a:p>
          <a:p>
            <a:pPr>
              <a:spcBef>
                <a:spcPts val="0"/>
              </a:spcBef>
              <a:buNone/>
            </a:pPr>
            <a:r>
              <a:rPr lang="ru-RU" sz="2600" dirty="0" smtClean="0"/>
              <a:t>- представить сведения</a:t>
            </a:r>
            <a:r>
              <a:rPr lang="ru-RU" sz="2600" b="1" dirty="0" smtClean="0"/>
              <a:t> </a:t>
            </a:r>
            <a:r>
              <a:rPr lang="ru-RU" sz="2600" dirty="0" smtClean="0"/>
              <a:t>об использовании результатов мониторинга показателей по выявлению ШНОР </a:t>
            </a:r>
            <a:r>
              <a:rPr lang="ru-RU" sz="2600" dirty="0" smtClean="0">
                <a:solidFill>
                  <a:srgbClr val="FF0000"/>
                </a:solidFill>
              </a:rPr>
              <a:t>– аналитическая справка, утвержденная на заседании рабочей группы;</a:t>
            </a:r>
          </a:p>
          <a:p>
            <a:pPr>
              <a:spcBef>
                <a:spcPts val="0"/>
              </a:spcBef>
              <a:buNone/>
            </a:pPr>
            <a:r>
              <a:rPr lang="ru-RU" sz="2600" dirty="0" smtClean="0"/>
              <a:t>- представить сведения</a:t>
            </a:r>
            <a:r>
              <a:rPr lang="ru-RU" sz="2600" b="1" dirty="0" smtClean="0"/>
              <a:t> </a:t>
            </a:r>
            <a:r>
              <a:rPr lang="ru-RU" sz="2600" dirty="0" smtClean="0"/>
              <a:t>об использовании результатов мониторинга показателей по выявлению динамики образовательных результатов ШНОР – </a:t>
            </a:r>
            <a:r>
              <a:rPr lang="ru-RU" sz="2600" dirty="0" smtClean="0">
                <a:solidFill>
                  <a:srgbClr val="FF0000"/>
                </a:solidFill>
              </a:rPr>
              <a:t>протокол заседания рабочей группы</a:t>
            </a:r>
            <a:r>
              <a:rPr lang="ru-RU" sz="2600" dirty="0" smtClean="0"/>
              <a:t>;</a:t>
            </a:r>
          </a:p>
          <a:p>
            <a:pPr>
              <a:spcBef>
                <a:spcPts val="0"/>
              </a:spcBef>
              <a:buNone/>
            </a:pPr>
            <a:r>
              <a:rPr lang="ru-RU" sz="2600" dirty="0" smtClean="0"/>
              <a:t>- представить сведения</a:t>
            </a:r>
            <a:r>
              <a:rPr lang="ru-RU" sz="2600" b="1" dirty="0" smtClean="0"/>
              <a:t> </a:t>
            </a:r>
            <a:r>
              <a:rPr lang="ru-RU" sz="2600" dirty="0" smtClean="0"/>
              <a:t>об использовании результатов мониторинга показателей по оценке предметных компетенций педагогов;</a:t>
            </a:r>
          </a:p>
          <a:p>
            <a:pPr>
              <a:spcBef>
                <a:spcPts val="0"/>
              </a:spcBef>
              <a:buNone/>
            </a:pPr>
            <a:r>
              <a:rPr lang="ru-RU" sz="2600" dirty="0" smtClean="0"/>
              <a:t>- представить сведения</a:t>
            </a:r>
            <a:r>
              <a:rPr lang="ru-RU" sz="2600" b="1" dirty="0" smtClean="0"/>
              <a:t> </a:t>
            </a:r>
            <a:r>
              <a:rPr lang="ru-RU" sz="2600" dirty="0" smtClean="0"/>
              <a:t>по оказанию методической помощи ШНОР – </a:t>
            </a:r>
            <a:r>
              <a:rPr lang="ru-RU" sz="2600" dirty="0" smtClean="0">
                <a:solidFill>
                  <a:srgbClr val="FF0000"/>
                </a:solidFill>
              </a:rPr>
              <a:t>отчет, утвержденный протоколом заседания ученого совета</a:t>
            </a:r>
            <a:r>
              <a:rPr lang="ru-RU" sz="2600" dirty="0" smtClean="0"/>
              <a:t>;</a:t>
            </a:r>
          </a:p>
          <a:p>
            <a:pPr>
              <a:spcBef>
                <a:spcPts val="0"/>
              </a:spcBef>
              <a:buNone/>
            </a:pPr>
            <a:r>
              <a:rPr lang="ru-RU" sz="2600" b="1" dirty="0" smtClean="0"/>
              <a:t>- </a:t>
            </a:r>
            <a:r>
              <a:rPr lang="ru-RU" sz="2600" dirty="0" smtClean="0"/>
              <a:t>разработать документ об использовании результатов мониторинга показателей или внести изменения в Региональное Положение о мониторинге ШНОР; </a:t>
            </a:r>
          </a:p>
          <a:p>
            <a:pPr>
              <a:spcBef>
                <a:spcPts val="0"/>
              </a:spcBef>
              <a:buNone/>
            </a:pPr>
            <a:r>
              <a:rPr lang="ru-RU" sz="2600" dirty="0" smtClean="0"/>
              <a:t>- </a:t>
            </a:r>
            <a:r>
              <a:rPr lang="ru-RU" sz="2600" dirty="0" smtClean="0">
                <a:solidFill>
                  <a:srgbClr val="FF0000"/>
                </a:solidFill>
              </a:rPr>
              <a:t>Утвердить на заседании ученого совета  </a:t>
            </a:r>
            <a:r>
              <a:rPr lang="ru-RU" sz="2600" dirty="0" smtClean="0"/>
              <a:t>проведенный сотрудниками Центра непрерывного повышения профессионального мастерства педагогических работников ГБУ ДПО РО РИПК и ППРО анализ оценки предметных и методических компетенций педагогов ШНОР, которые принимали участие в освоении дополнительной профессиональной программы Академии </a:t>
            </a:r>
            <a:r>
              <a:rPr lang="ru-RU" sz="2600" dirty="0" err="1" smtClean="0"/>
              <a:t>Минпросвещения</a:t>
            </a:r>
            <a:r>
              <a:rPr lang="ru-RU" sz="2600" dirty="0" smtClean="0"/>
              <a:t> России "Совершенствование предметных и методических компетенций педагогических работников, в том числе в области формирования функциональной грамотности";</a:t>
            </a:r>
          </a:p>
          <a:p>
            <a:pPr>
              <a:spcBef>
                <a:spcPts val="0"/>
              </a:spcBef>
              <a:buNone/>
            </a:pPr>
            <a:r>
              <a:rPr lang="ru-RU" sz="2600" dirty="0" smtClean="0"/>
              <a:t>- при проведении анализа по оценке предметных компетенций педагогов </a:t>
            </a:r>
            <a:r>
              <a:rPr lang="ru-RU" sz="2600" dirty="0" smtClean="0">
                <a:solidFill>
                  <a:srgbClr val="FF0000"/>
                </a:solidFill>
              </a:rPr>
              <a:t>использовать элементы кластеризации</a:t>
            </a:r>
            <a:r>
              <a:rPr lang="ru-RU" sz="2600" dirty="0" smtClean="0"/>
              <a:t>;</a:t>
            </a:r>
          </a:p>
          <a:p>
            <a:pPr>
              <a:spcBef>
                <a:spcPts val="0"/>
              </a:spcBef>
              <a:buNone/>
            </a:pPr>
            <a:r>
              <a:rPr lang="ru-RU" sz="2600" dirty="0" smtClean="0"/>
              <a:t>- при проведении анализа по оценке предметных компетенций педагогических работников </a:t>
            </a:r>
            <a:r>
              <a:rPr lang="ru-RU" sz="2600" dirty="0" smtClean="0">
                <a:solidFill>
                  <a:srgbClr val="FF0000"/>
                </a:solidFill>
              </a:rPr>
              <a:t>выявлять факторы, влияющие на результаты</a:t>
            </a:r>
            <a:r>
              <a:rPr lang="ru-RU" sz="2600" dirty="0" smtClean="0"/>
              <a:t>; </a:t>
            </a:r>
          </a:p>
          <a:p>
            <a:pPr>
              <a:spcBef>
                <a:spcPts val="0"/>
              </a:spcBef>
              <a:buNone/>
            </a:pPr>
            <a:r>
              <a:rPr lang="ru-RU" sz="2600" dirty="0" smtClean="0"/>
              <a:t>- представить анализ  по оценке предметных и методических компетенций педагогов ШНОР  и оказанию методической помощи в </a:t>
            </a:r>
            <a:r>
              <a:rPr lang="ru-RU" sz="2600" dirty="0" smtClean="0">
                <a:solidFill>
                  <a:srgbClr val="FF0000"/>
                </a:solidFill>
              </a:rPr>
              <a:t>виде отчета, справки;</a:t>
            </a:r>
          </a:p>
          <a:p>
            <a:pPr>
              <a:spcBef>
                <a:spcPts val="0"/>
              </a:spcBef>
              <a:buNone/>
            </a:pPr>
            <a:r>
              <a:rPr lang="ru-RU" sz="2600" dirty="0" smtClean="0"/>
              <a:t>- рекомендации должны быть адресными и разработаны с учетом анализа результатов мониторинга показателей (</a:t>
            </a:r>
            <a:r>
              <a:rPr lang="ru-RU" sz="2600" dirty="0" smtClean="0">
                <a:solidFill>
                  <a:srgbClr val="FF0000"/>
                </a:solidFill>
              </a:rPr>
              <a:t>учителям, детям, родителям, руководителям, методической службе);</a:t>
            </a:r>
          </a:p>
          <a:p>
            <a:pPr>
              <a:spcBef>
                <a:spcPts val="0"/>
              </a:spcBef>
              <a:buNone/>
            </a:pPr>
            <a:r>
              <a:rPr lang="ru-RU" sz="2600" dirty="0" smtClean="0"/>
              <a:t>- представить анализ эффективности проведенных мероприятий – в виде отчета по реализации дорожной карты, </a:t>
            </a:r>
            <a:r>
              <a:rPr lang="ru-RU" sz="2600" dirty="0" smtClean="0">
                <a:solidFill>
                  <a:srgbClr val="FF0000"/>
                </a:solidFill>
              </a:rPr>
              <a:t>утвержденного на заседании коллегии министерства образования региона; </a:t>
            </a:r>
          </a:p>
          <a:p>
            <a:pPr>
              <a:spcBef>
                <a:spcPts val="0"/>
              </a:spcBef>
              <a:buNone/>
            </a:pPr>
            <a:r>
              <a:rPr lang="ru-RU" sz="2600" dirty="0" smtClean="0"/>
              <a:t>- представлять сведения о сроках реализации анализа эффективности проведенных мероприятий, мер и решений в виде </a:t>
            </a:r>
            <a:r>
              <a:rPr lang="ru-RU" sz="2600" dirty="0" smtClean="0">
                <a:solidFill>
                  <a:srgbClr val="FF0000"/>
                </a:solidFill>
              </a:rPr>
              <a:t>справки с задания коллегии министерства образования;</a:t>
            </a:r>
          </a:p>
          <a:p>
            <a:pPr>
              <a:spcBef>
                <a:spcPts val="0"/>
              </a:spcBef>
              <a:buNone/>
            </a:pPr>
            <a:r>
              <a:rPr lang="ru-RU" sz="2600" dirty="0" smtClean="0"/>
              <a:t>- выявлять проблемы по итогам анализа эффективности проведенных мероприятий, принятых мер и управленческих решений </a:t>
            </a:r>
            <a:r>
              <a:rPr lang="ru-RU" sz="2600" dirty="0" smtClean="0">
                <a:solidFill>
                  <a:srgbClr val="FF0000"/>
                </a:solidFill>
              </a:rPr>
              <a:t>– отдельно проведенный анализ по итогам РУМ, МУ, представленный на коллегии министерства, отраженный в протоколе </a:t>
            </a:r>
            <a:endParaRPr lang="ru-RU" sz="2600" dirty="0">
              <a:solidFill>
                <a:srgbClr val="FF00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4" name="Содержимое 3"/>
          <p:cNvGraphicFramePr>
            <a:graphicFrameLocks noGrp="1"/>
          </p:cNvGraphicFramePr>
          <p:nvPr>
            <p:ph idx="1"/>
          </p:nvPr>
        </p:nvGraphicFramePr>
        <p:xfrm>
          <a:off x="1219201" y="2832100"/>
          <a:ext cx="21941368" cy="865828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cNvSpPr>
            <a:spLocks noGrp="1"/>
          </p:cNvSpPr>
          <p:nvPr>
            <p:ph type="sldNum" sz="quarter" idx="10"/>
          </p:nvPr>
        </p:nvSpPr>
        <p:spPr>
          <a:noFill/>
        </p:spPr>
        <p:txBody>
          <a:bodyPr/>
          <a:lstStyle/>
          <a:p>
            <a:fld id="{41F285D2-3349-40A8-8149-64D0843BD85B}" type="slidenum">
              <a:rPr lang="ru-RU" altLang="ru-RU" smtClean="0"/>
              <a:pPr/>
              <a:t>63</a:t>
            </a:fld>
            <a:endParaRPr lang="ru-RU" altLang="ru-RU" smtClean="0"/>
          </a:p>
        </p:txBody>
      </p:sp>
      <p:sp>
        <p:nvSpPr>
          <p:cNvPr id="12" name="Прямоугольник 11">
            <a:extLst>
              <a:ext uri="{FF2B5EF4-FFF2-40B4-BE49-F238E27FC236}"/>
            </a:extLst>
          </p:cNvPr>
          <p:cNvSpPr/>
          <p:nvPr/>
        </p:nvSpPr>
        <p:spPr>
          <a:xfrm>
            <a:off x="1387475" y="1225550"/>
            <a:ext cx="2297113" cy="830263"/>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eaLnBrk="1" fontAlgn="auto">
              <a:spcBef>
                <a:spcPts val="0"/>
              </a:spcBef>
              <a:spcAft>
                <a:spcPts val="0"/>
              </a:spcAft>
              <a:defRPr/>
            </a:pPr>
            <a:endParaRPr lang="ru-RU" sz="5400" b="0" kern="0" dirty="0">
              <a:solidFill>
                <a:srgbClr val="FFFFFF"/>
              </a:solidFill>
              <a:sym typeface="Helvetica Neue Medium"/>
            </a:endParaRPr>
          </a:p>
        </p:txBody>
      </p:sp>
      <p:grpSp>
        <p:nvGrpSpPr>
          <p:cNvPr id="2" name="Group 1"/>
          <p:cNvGrpSpPr>
            <a:grpSpLocks/>
          </p:cNvGrpSpPr>
          <p:nvPr/>
        </p:nvGrpSpPr>
        <p:grpSpPr bwMode="auto">
          <a:xfrm>
            <a:off x="931863" y="963613"/>
            <a:ext cx="7381875" cy="1555750"/>
            <a:chOff x="2827866" y="3611670"/>
            <a:chExt cx="7381707" cy="1553885"/>
          </a:xfrm>
        </p:grpSpPr>
        <p:sp>
          <p:nvSpPr>
            <p:cNvPr id="2061" name="Placeholder Demo Text"/>
            <p:cNvSpPr txBox="1">
              <a:spLocks noChangeArrowheads="1"/>
            </p:cNvSpPr>
            <p:nvPr/>
          </p:nvSpPr>
          <p:spPr bwMode="auto">
            <a:xfrm>
              <a:off x="2827866" y="3956050"/>
              <a:ext cx="7381707" cy="1209505"/>
            </a:xfrm>
            <a:prstGeom prst="rect">
              <a:avLst/>
            </a:prstGeom>
            <a:noFill/>
            <a:ln w="12700">
              <a:noFill/>
              <a:miter lim="400000"/>
              <a:headEnd/>
              <a:tailEnd/>
            </a:ln>
          </p:spPr>
          <p:txBody>
            <a:bodyPr wrap="none" lIns="50800" tIns="50800" rIns="50800" bIns="50800">
              <a:spAutoFit/>
            </a:bodyPr>
            <a:lstStyle/>
            <a:p>
              <a:pPr eaLnBrk="1"/>
              <a:r>
                <a:rPr lang="ru-RU" altLang="ru-RU" sz="7200">
                  <a:solidFill>
                    <a:schemeClr val="tx1"/>
                  </a:solidFill>
                  <a:latin typeface="Montserrat Bold"/>
                  <a:ea typeface="Montserrat Bold"/>
                  <a:cs typeface="Montserrat Bold"/>
                  <a:sym typeface="Montserrat Bold"/>
                </a:rPr>
                <a:t>ТЬЮТОРЫ +ШНОР</a:t>
              </a:r>
            </a:p>
          </p:txBody>
        </p:sp>
        <p:sp>
          <p:nvSpPr>
            <p:cNvPr id="10" name="Rectangle">
              <a:extLst>
                <a:ext uri="{FF2B5EF4-FFF2-40B4-BE49-F238E27FC236}"/>
              </a:extLst>
            </p:cNvPr>
            <p:cNvSpPr/>
            <p:nvPr/>
          </p:nvSpPr>
          <p:spPr>
            <a:xfrm>
              <a:off x="2921526" y="3611670"/>
              <a:ext cx="3322562" cy="144289"/>
            </a:xfrm>
            <a:prstGeom prst="rect">
              <a:avLst/>
            </a:prstGeom>
            <a:solidFill>
              <a:srgbClr val="002060"/>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9600" b="0" kern="0" dirty="0">
                <a:solidFill>
                  <a:srgbClr val="002060"/>
                </a:solidFill>
                <a:latin typeface="Arial Black" panose="020B0604020202020204" pitchFamily="34" charset="0"/>
                <a:ea typeface="+mn-ea"/>
                <a:cs typeface="Arial Black" panose="020B0604020202020204" pitchFamily="34" charset="0"/>
                <a:sym typeface="Helvetica Neue Medium"/>
              </a:endParaRPr>
            </a:p>
          </p:txBody>
        </p:sp>
      </p:grpSp>
      <p:grpSp>
        <p:nvGrpSpPr>
          <p:cNvPr id="3" name="Группа 12"/>
          <p:cNvGrpSpPr>
            <a:grpSpLocks/>
          </p:cNvGrpSpPr>
          <p:nvPr/>
        </p:nvGrpSpPr>
        <p:grpSpPr bwMode="auto">
          <a:xfrm>
            <a:off x="17637125" y="584200"/>
            <a:ext cx="5810250" cy="1133475"/>
            <a:chOff x="15963608" y="639676"/>
            <a:chExt cx="5809464" cy="1133476"/>
          </a:xfrm>
        </p:grpSpPr>
        <p:pic>
          <p:nvPicPr>
            <p:cNvPr id="2059" name="Рисунок 13"/>
            <p:cNvPicPr>
              <a:picLocks noChangeAspect="1"/>
            </p:cNvPicPr>
            <p:nvPr/>
          </p:nvPicPr>
          <p:blipFill>
            <a:blip r:embed="rId3" cstate="print"/>
            <a:srcRect/>
            <a:stretch>
              <a:fillRect/>
            </a:stretch>
          </p:blipFill>
          <p:spPr bwMode="auto">
            <a:xfrm>
              <a:off x="15963608" y="639677"/>
              <a:ext cx="3771900" cy="1133475"/>
            </a:xfrm>
            <a:prstGeom prst="rect">
              <a:avLst/>
            </a:prstGeom>
            <a:noFill/>
            <a:ln w="57150">
              <a:solidFill>
                <a:srgbClr val="002060"/>
              </a:solidFill>
              <a:miter lim="800000"/>
              <a:headEnd/>
              <a:tailEnd/>
            </a:ln>
          </p:spPr>
        </p:pic>
        <p:pic>
          <p:nvPicPr>
            <p:cNvPr id="2060" name="Рисунок 14"/>
            <p:cNvPicPr>
              <a:picLocks noChangeAspect="1"/>
            </p:cNvPicPr>
            <p:nvPr/>
          </p:nvPicPr>
          <p:blipFill>
            <a:blip r:embed="rId4" cstate="print"/>
            <a:srcRect/>
            <a:stretch>
              <a:fillRect/>
            </a:stretch>
          </p:blipFill>
          <p:spPr bwMode="auto">
            <a:xfrm>
              <a:off x="19735508" y="639676"/>
              <a:ext cx="2037564" cy="1133475"/>
            </a:xfrm>
            <a:prstGeom prst="rect">
              <a:avLst/>
            </a:prstGeom>
            <a:noFill/>
            <a:ln w="57150">
              <a:solidFill>
                <a:srgbClr val="002060"/>
              </a:solidFill>
              <a:miter lim="800000"/>
              <a:headEnd/>
              <a:tailEnd/>
            </a:ln>
          </p:spPr>
        </p:pic>
      </p:grpSp>
      <p:graphicFrame>
        <p:nvGraphicFramePr>
          <p:cNvPr id="2050" name="Диаграмма 20"/>
          <p:cNvGraphicFramePr>
            <a:graphicFrameLocks/>
          </p:cNvGraphicFramePr>
          <p:nvPr/>
        </p:nvGraphicFramePr>
        <p:xfrm>
          <a:off x="1125538" y="2767013"/>
          <a:ext cx="8535987" cy="4779962"/>
        </p:xfrm>
        <a:graphic>
          <a:graphicData uri="http://schemas.openxmlformats.org/presentationml/2006/ole">
            <mc:AlternateContent xmlns:mc="http://schemas.openxmlformats.org/markup-compatibility/2006">
              <mc:Choice xmlns:v="urn:schemas-microsoft-com:vml" Requires="v">
                <p:oleObj spid="_x0000_s2052" name="Chart" r:id="rId6" imgW="7004911" imgH="4785775" progId="">
                  <p:embed/>
                </p:oleObj>
              </mc:Choice>
              <mc:Fallback>
                <p:oleObj name="Chart" r:id="rId6" imgW="7004911" imgH="4785775" progId="">
                  <p:embed/>
                  <p:pic>
                    <p:nvPicPr>
                      <p:cNvPr id="0" name="Диаграмма 2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5538" y="2767013"/>
                        <a:ext cx="8535987" cy="4779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Диаграмма 21"/>
          <p:cNvGraphicFramePr>
            <a:graphicFrameLocks/>
          </p:cNvGraphicFramePr>
          <p:nvPr/>
        </p:nvGraphicFramePr>
        <p:xfrm>
          <a:off x="177800" y="7794625"/>
          <a:ext cx="14193838" cy="5500688"/>
        </p:xfrm>
        <a:graphic>
          <a:graphicData uri="http://schemas.openxmlformats.org/presentationml/2006/ole">
            <mc:AlternateContent xmlns:mc="http://schemas.openxmlformats.org/markup-compatibility/2006">
              <mc:Choice xmlns:v="urn:schemas-microsoft-com:vml" Requires="v">
                <p:oleObj spid="_x0000_s2053" name="Chart" r:id="rId9" imgW="12644200" imgH="5505165" progId="">
                  <p:embed/>
                </p:oleObj>
              </mc:Choice>
              <mc:Fallback>
                <p:oleObj name="Chart" r:id="rId9" imgW="12644200" imgH="5505165" progId="">
                  <p:embed/>
                  <p:pic>
                    <p:nvPicPr>
                      <p:cNvPr id="0" name="Диаграмма 21"/>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7800" y="7794625"/>
                        <a:ext cx="14193838" cy="550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a:extLst>
              <a:ext uri="{FF2B5EF4-FFF2-40B4-BE49-F238E27FC236}"/>
            </a:extLst>
          </p:cNvPr>
          <p:cNvSpPr txBox="1"/>
          <p:nvPr/>
        </p:nvSpPr>
        <p:spPr>
          <a:xfrm>
            <a:off x="12379569" y="2998176"/>
            <a:ext cx="5257556" cy="2872581"/>
          </a:xfrm>
          <a:prstGeom prst="rect">
            <a:avLst/>
          </a:prstGeom>
          <a:solidFill>
            <a:srgbClr val="F2DC4B"/>
          </a:solidFill>
          <a:ln w="50800" cap="flat">
            <a:solidFill>
              <a:srgbClr val="002060"/>
            </a:solid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eaLnBrk="1" fontAlgn="auto">
              <a:spcBef>
                <a:spcPts val="0"/>
              </a:spcBef>
              <a:spcAft>
                <a:spcPts val="0"/>
              </a:spcAft>
              <a:defRPr/>
            </a:pPr>
            <a:r>
              <a:rPr lang="ru-RU" sz="15000" dirty="0"/>
              <a:t>20 </a:t>
            </a:r>
          </a:p>
          <a:p>
            <a:pPr algn="ctr" eaLnBrk="1" fontAlgn="auto">
              <a:spcBef>
                <a:spcPts val="0"/>
              </a:spcBef>
              <a:spcAft>
                <a:spcPts val="0"/>
              </a:spcAft>
              <a:defRPr/>
            </a:pPr>
            <a:r>
              <a:rPr lang="ru-RU" dirty="0"/>
              <a:t>ТЬЮТОРОВ</a:t>
            </a:r>
          </a:p>
        </p:txBody>
      </p:sp>
      <p:sp>
        <p:nvSpPr>
          <p:cNvPr id="7" name="TextBox 6">
            <a:extLst>
              <a:ext uri="{FF2B5EF4-FFF2-40B4-BE49-F238E27FC236}"/>
            </a:extLst>
          </p:cNvPr>
          <p:cNvSpPr txBox="1"/>
          <p:nvPr/>
        </p:nvSpPr>
        <p:spPr>
          <a:xfrm>
            <a:off x="18463846" y="2998175"/>
            <a:ext cx="5257556" cy="2872581"/>
          </a:xfrm>
          <a:prstGeom prst="rect">
            <a:avLst/>
          </a:prstGeom>
          <a:solidFill>
            <a:srgbClr val="F2DC4B"/>
          </a:solidFill>
          <a:ln w="50800" cap="flat">
            <a:solidFill>
              <a:srgbClr val="002060"/>
            </a:solid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eaLnBrk="1" fontAlgn="auto">
              <a:spcBef>
                <a:spcPts val="0"/>
              </a:spcBef>
              <a:spcAft>
                <a:spcPts val="0"/>
              </a:spcAft>
              <a:defRPr/>
            </a:pPr>
            <a:r>
              <a:rPr lang="ru-RU" sz="15000" dirty="0"/>
              <a:t>17 </a:t>
            </a:r>
          </a:p>
          <a:p>
            <a:pPr algn="ctr" eaLnBrk="1" fontAlgn="auto">
              <a:spcBef>
                <a:spcPts val="0"/>
              </a:spcBef>
              <a:spcAft>
                <a:spcPts val="0"/>
              </a:spcAft>
              <a:defRPr/>
            </a:pPr>
            <a:r>
              <a:rPr lang="ru-RU" dirty="0"/>
              <a:t>ШНОР</a:t>
            </a:r>
          </a:p>
        </p:txBody>
      </p:sp>
      <p:pic>
        <p:nvPicPr>
          <p:cNvPr id="2058" name="Рисунок 8"/>
          <p:cNvPicPr>
            <a:picLocks noChangeAspect="1" noChangeArrowheads="1"/>
          </p:cNvPicPr>
          <p:nvPr/>
        </p:nvPicPr>
        <p:blipFill>
          <a:blip r:embed="rId11" cstate="print"/>
          <a:srcRect/>
          <a:stretch>
            <a:fillRect/>
          </a:stretch>
        </p:blipFill>
        <p:spPr bwMode="auto">
          <a:xfrm>
            <a:off x="13092113" y="6102350"/>
            <a:ext cx="10742612" cy="7161213"/>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cNvSpPr>
            <a:spLocks noGrp="1"/>
          </p:cNvSpPr>
          <p:nvPr>
            <p:ph type="sldNum" sz="quarter" idx="10"/>
          </p:nvPr>
        </p:nvSpPr>
        <p:spPr>
          <a:noFill/>
        </p:spPr>
        <p:txBody>
          <a:bodyPr/>
          <a:lstStyle/>
          <a:p>
            <a:fld id="{E042B3D1-55C5-4320-8157-475CD4B397AC}" type="slidenum">
              <a:rPr lang="ru-RU" altLang="ru-RU" smtClean="0"/>
              <a:pPr/>
              <a:t>64</a:t>
            </a:fld>
            <a:endParaRPr lang="ru-RU" altLang="ru-RU" smtClean="0"/>
          </a:p>
        </p:txBody>
      </p:sp>
      <p:sp>
        <p:nvSpPr>
          <p:cNvPr id="12" name="Прямоугольник 11">
            <a:extLst>
              <a:ext uri="{FF2B5EF4-FFF2-40B4-BE49-F238E27FC236}"/>
            </a:extLst>
          </p:cNvPr>
          <p:cNvSpPr/>
          <p:nvPr/>
        </p:nvSpPr>
        <p:spPr>
          <a:xfrm>
            <a:off x="1387475" y="1225550"/>
            <a:ext cx="2297113" cy="830263"/>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eaLnBrk="1" fontAlgn="auto">
              <a:spcBef>
                <a:spcPts val="0"/>
              </a:spcBef>
              <a:spcAft>
                <a:spcPts val="0"/>
              </a:spcAft>
              <a:defRPr/>
            </a:pPr>
            <a:endParaRPr lang="ru-RU" sz="5400" b="0" kern="0" dirty="0">
              <a:solidFill>
                <a:srgbClr val="FFFFFF"/>
              </a:solidFill>
              <a:sym typeface="Helvetica Neue Medium"/>
            </a:endParaRPr>
          </a:p>
        </p:txBody>
      </p:sp>
      <p:grpSp>
        <p:nvGrpSpPr>
          <p:cNvPr id="2" name="Group 1"/>
          <p:cNvGrpSpPr>
            <a:grpSpLocks/>
          </p:cNvGrpSpPr>
          <p:nvPr/>
        </p:nvGrpSpPr>
        <p:grpSpPr bwMode="auto">
          <a:xfrm>
            <a:off x="931863" y="963613"/>
            <a:ext cx="10579100" cy="1555750"/>
            <a:chOff x="2827866" y="3611670"/>
            <a:chExt cx="10578813" cy="1553885"/>
          </a:xfrm>
        </p:grpSpPr>
        <p:sp>
          <p:nvSpPr>
            <p:cNvPr id="26635" name="Placeholder Demo Text"/>
            <p:cNvSpPr txBox="1">
              <a:spLocks noChangeArrowheads="1"/>
            </p:cNvSpPr>
            <p:nvPr/>
          </p:nvSpPr>
          <p:spPr bwMode="auto">
            <a:xfrm>
              <a:off x="2827866" y="3956050"/>
              <a:ext cx="10578813" cy="1209505"/>
            </a:xfrm>
            <a:prstGeom prst="rect">
              <a:avLst/>
            </a:prstGeom>
            <a:noFill/>
            <a:ln w="12700">
              <a:noFill/>
              <a:miter lim="400000"/>
              <a:headEnd/>
              <a:tailEnd/>
            </a:ln>
          </p:spPr>
          <p:txBody>
            <a:bodyPr wrap="none" lIns="50800" tIns="50800" rIns="50800" bIns="50800">
              <a:spAutoFit/>
            </a:bodyPr>
            <a:lstStyle/>
            <a:p>
              <a:pPr eaLnBrk="1"/>
              <a:r>
                <a:rPr lang="ru-RU" altLang="ru-RU" sz="7200">
                  <a:solidFill>
                    <a:schemeClr val="tx1"/>
                  </a:solidFill>
                  <a:latin typeface="Montserrat Bold"/>
                  <a:ea typeface="Montserrat Bold"/>
                  <a:cs typeface="Montserrat Bold"/>
                  <a:sym typeface="Montserrat Bold"/>
                </a:rPr>
                <a:t>ТЬЮТОРЫ ПРОЕКТ «500+»</a:t>
              </a:r>
            </a:p>
          </p:txBody>
        </p:sp>
        <p:sp>
          <p:nvSpPr>
            <p:cNvPr id="10" name="Rectangle">
              <a:extLst>
                <a:ext uri="{FF2B5EF4-FFF2-40B4-BE49-F238E27FC236}"/>
              </a:extLst>
            </p:cNvPr>
            <p:cNvSpPr/>
            <p:nvPr/>
          </p:nvSpPr>
          <p:spPr>
            <a:xfrm>
              <a:off x="2921525" y="3611670"/>
              <a:ext cx="3322548" cy="144289"/>
            </a:xfrm>
            <a:prstGeom prst="rect">
              <a:avLst/>
            </a:prstGeom>
            <a:solidFill>
              <a:srgbClr val="002060"/>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9600" b="0" kern="0" dirty="0">
                <a:solidFill>
                  <a:srgbClr val="002060"/>
                </a:solidFill>
                <a:latin typeface="Arial Black" panose="020B0604020202020204" pitchFamily="34" charset="0"/>
                <a:ea typeface="+mn-ea"/>
                <a:cs typeface="Arial Black" panose="020B0604020202020204" pitchFamily="34" charset="0"/>
                <a:sym typeface="Helvetica Neue Medium"/>
              </a:endParaRPr>
            </a:p>
          </p:txBody>
        </p:sp>
      </p:grpSp>
      <p:grpSp>
        <p:nvGrpSpPr>
          <p:cNvPr id="5" name="Группа 12"/>
          <p:cNvGrpSpPr>
            <a:grpSpLocks/>
          </p:cNvGrpSpPr>
          <p:nvPr/>
        </p:nvGrpSpPr>
        <p:grpSpPr bwMode="auto">
          <a:xfrm>
            <a:off x="17637125" y="584200"/>
            <a:ext cx="5810250" cy="1133475"/>
            <a:chOff x="15963608" y="639676"/>
            <a:chExt cx="5809464" cy="1133476"/>
          </a:xfrm>
        </p:grpSpPr>
        <p:pic>
          <p:nvPicPr>
            <p:cNvPr id="26633" name="Рисунок 13"/>
            <p:cNvPicPr>
              <a:picLocks noChangeAspect="1"/>
            </p:cNvPicPr>
            <p:nvPr/>
          </p:nvPicPr>
          <p:blipFill>
            <a:blip r:embed="rId2" cstate="print"/>
            <a:srcRect/>
            <a:stretch>
              <a:fillRect/>
            </a:stretch>
          </p:blipFill>
          <p:spPr bwMode="auto">
            <a:xfrm>
              <a:off x="15963608" y="639677"/>
              <a:ext cx="3771900" cy="1133475"/>
            </a:xfrm>
            <a:prstGeom prst="rect">
              <a:avLst/>
            </a:prstGeom>
            <a:noFill/>
            <a:ln w="57150">
              <a:solidFill>
                <a:srgbClr val="002060"/>
              </a:solidFill>
              <a:miter lim="800000"/>
              <a:headEnd/>
              <a:tailEnd/>
            </a:ln>
          </p:spPr>
        </p:pic>
        <p:pic>
          <p:nvPicPr>
            <p:cNvPr id="26634" name="Рисунок 14"/>
            <p:cNvPicPr>
              <a:picLocks noChangeAspect="1"/>
            </p:cNvPicPr>
            <p:nvPr/>
          </p:nvPicPr>
          <p:blipFill>
            <a:blip r:embed="rId3" cstate="print"/>
            <a:srcRect/>
            <a:stretch>
              <a:fillRect/>
            </a:stretch>
          </p:blipFill>
          <p:spPr bwMode="auto">
            <a:xfrm>
              <a:off x="19735508" y="639676"/>
              <a:ext cx="2037564" cy="1133475"/>
            </a:xfrm>
            <a:prstGeom prst="rect">
              <a:avLst/>
            </a:prstGeom>
            <a:noFill/>
            <a:ln w="57150">
              <a:solidFill>
                <a:srgbClr val="002060"/>
              </a:solidFill>
              <a:miter lim="800000"/>
              <a:headEnd/>
              <a:tailEnd/>
            </a:ln>
          </p:spPr>
        </p:pic>
      </p:grpSp>
      <p:graphicFrame>
        <p:nvGraphicFramePr>
          <p:cNvPr id="3" name="Таблица 2">
            <a:extLst>
              <a:ext uri="{FF2B5EF4-FFF2-40B4-BE49-F238E27FC236}"/>
            </a:extLst>
          </p:cNvPr>
          <p:cNvGraphicFramePr>
            <a:graphicFrameLocks noGrp="1"/>
          </p:cNvGraphicFramePr>
          <p:nvPr/>
        </p:nvGraphicFramePr>
        <p:xfrm>
          <a:off x="896692" y="2630313"/>
          <a:ext cx="14278831" cy="10525786"/>
        </p:xfrm>
        <a:graphic>
          <a:graphicData uri="http://schemas.openxmlformats.org/drawingml/2006/table">
            <a:tbl>
              <a:tblPr/>
              <a:tblGrid>
                <a:gridCol w="3139623">
                  <a:extLst>
                    <a:ext uri="{9D8B030D-6E8A-4147-A177-3AD203B41FA5}"/>
                  </a:extLst>
                </a:gridCol>
                <a:gridCol w="4816955">
                  <a:extLst>
                    <a:ext uri="{9D8B030D-6E8A-4147-A177-3AD203B41FA5}"/>
                  </a:extLst>
                </a:gridCol>
                <a:gridCol w="6322253">
                  <a:extLst>
                    <a:ext uri="{9D8B030D-6E8A-4147-A177-3AD203B41FA5}"/>
                  </a:extLst>
                </a:gridCol>
              </a:tblGrid>
              <a:tr h="368756">
                <a:tc>
                  <a:txBody>
                    <a:bodyPr/>
                    <a:lstStyle/>
                    <a:p>
                      <a:pPr algn="l" fontAlgn="b"/>
                      <a:r>
                        <a:rPr lang="ru-RU" sz="2000" b="1" i="0" u="none" strike="noStrike" dirty="0">
                          <a:solidFill>
                            <a:srgbClr val="000000"/>
                          </a:solidFill>
                          <a:effectLst/>
                          <a:latin typeface="Calibri" panose="020F0502020204030204" pitchFamily="34" charset="0"/>
                        </a:rPr>
                        <a:t>Предмет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000" b="1" i="0" u="none" strike="noStrike">
                          <a:solidFill>
                            <a:srgbClr val="000000"/>
                          </a:solidFill>
                          <a:effectLst/>
                          <a:latin typeface="Calibri" panose="020F0502020204030204" pitchFamily="34" charset="0"/>
                        </a:rPr>
                        <a:t>Район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000" b="1" i="0" u="none" strike="noStrike" dirty="0">
                          <a:solidFill>
                            <a:srgbClr val="000000"/>
                          </a:solidFill>
                          <a:effectLst/>
                          <a:latin typeface="Calibri" panose="020F0502020204030204" pitchFamily="34" charset="0"/>
                        </a:rPr>
                        <a:t>Место работы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extLst>
              </a:tr>
              <a:tr h="368756">
                <a:tc>
                  <a:txBody>
                    <a:bodyPr/>
                    <a:lstStyle/>
                    <a:p>
                      <a:pPr algn="l" fontAlgn="b"/>
                      <a:r>
                        <a:rPr lang="ru-RU" sz="2800" b="0" i="0" u="none" strike="noStrike" dirty="0">
                          <a:solidFill>
                            <a:srgbClr val="000000"/>
                          </a:solidFill>
                          <a:effectLst/>
                          <a:highlight>
                            <a:srgbClr val="FFFF00"/>
                          </a:highlight>
                          <a:latin typeface="Calibri" panose="020F0502020204030204" pitchFamily="34" charset="0"/>
                        </a:rPr>
                        <a:t>ЛИТЕРАТУРА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dirty="0" err="1">
                          <a:solidFill>
                            <a:srgbClr val="000000"/>
                          </a:solidFill>
                          <a:effectLst/>
                          <a:highlight>
                            <a:srgbClr val="FFFF00"/>
                          </a:highlight>
                          <a:latin typeface="Calibri" panose="020F0502020204030204" pitchFamily="34" charset="0"/>
                        </a:rPr>
                        <a:t>Аксайский</a:t>
                      </a:r>
                      <a:r>
                        <a:rPr lang="ru-RU" sz="2800" b="0" i="0" u="none" strike="noStrike" dirty="0">
                          <a:solidFill>
                            <a:srgbClr val="000000"/>
                          </a:solidFill>
                          <a:effectLst/>
                          <a:highlight>
                            <a:srgbClr val="FFFF00"/>
                          </a:highlight>
                          <a:latin typeface="Calibri" panose="020F0502020204030204" pitchFamily="34" charset="0"/>
                        </a:rPr>
                        <a:t> р-н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dirty="0">
                          <a:solidFill>
                            <a:srgbClr val="000000"/>
                          </a:solidFill>
                          <a:effectLst/>
                          <a:highlight>
                            <a:srgbClr val="FFFF00"/>
                          </a:highlight>
                          <a:latin typeface="Calibri" panose="020F0502020204030204" pitchFamily="34" charset="0"/>
                        </a:rPr>
                        <a:t>МБОУ </a:t>
                      </a:r>
                      <a:r>
                        <a:rPr lang="ru-RU" sz="2800" b="0" i="0" u="none" strike="noStrike" dirty="0" err="1">
                          <a:solidFill>
                            <a:srgbClr val="000000"/>
                          </a:solidFill>
                          <a:effectLst/>
                          <a:highlight>
                            <a:srgbClr val="FFFF00"/>
                          </a:highlight>
                          <a:latin typeface="Calibri" panose="020F0502020204030204" pitchFamily="34" charset="0"/>
                        </a:rPr>
                        <a:t>Большелогская</a:t>
                      </a:r>
                      <a:r>
                        <a:rPr lang="ru-RU" sz="2800" b="0" i="0" u="none" strike="noStrike" dirty="0">
                          <a:solidFill>
                            <a:srgbClr val="000000"/>
                          </a:solidFill>
                          <a:effectLst/>
                          <a:highlight>
                            <a:srgbClr val="FFFF00"/>
                          </a:highlight>
                          <a:latin typeface="Calibri" panose="020F0502020204030204" pitchFamily="34" charset="0"/>
                        </a:rPr>
                        <a:t> СОШ</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extLst>
              </a:tr>
              <a:tr h="368756">
                <a:tc>
                  <a:txBody>
                    <a:bodyPr/>
                    <a:lstStyle/>
                    <a:p>
                      <a:pPr algn="l" fontAlgn="b"/>
                      <a:r>
                        <a:rPr lang="ru-RU" sz="2800" b="0" i="0" u="none" strike="noStrike" dirty="0">
                          <a:solidFill>
                            <a:srgbClr val="000000"/>
                          </a:solidFill>
                          <a:effectLst/>
                          <a:latin typeface="Calibri" panose="020F0502020204030204" pitchFamily="34" charset="0"/>
                        </a:rPr>
                        <a:t>РУССКИЙ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dirty="0" err="1">
                          <a:solidFill>
                            <a:srgbClr val="000000"/>
                          </a:solidFill>
                          <a:effectLst/>
                          <a:latin typeface="Calibri" panose="020F0502020204030204" pitchFamily="34" charset="0"/>
                        </a:rPr>
                        <a:t>Сальский</a:t>
                      </a:r>
                      <a:r>
                        <a:rPr lang="ru-RU" sz="2800" b="0" i="0" u="none" strike="noStrike" dirty="0">
                          <a:solidFill>
                            <a:srgbClr val="000000"/>
                          </a:solidFill>
                          <a:effectLst/>
                          <a:latin typeface="Calibri" panose="020F0502020204030204" pitchFamily="34" charset="0"/>
                        </a:rPr>
                        <a:t> р-н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dirty="0">
                          <a:solidFill>
                            <a:srgbClr val="000000"/>
                          </a:solidFill>
                          <a:effectLst/>
                          <a:latin typeface="Calibri" panose="020F0502020204030204" pitchFamily="34" charset="0"/>
                        </a:rPr>
                        <a:t>МБОУ СОШ №46 с, БАРАНИКИ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extLst>
              </a:tr>
              <a:tr h="368756">
                <a:tc>
                  <a:txBody>
                    <a:bodyPr/>
                    <a:lstStyle/>
                    <a:p>
                      <a:pPr algn="l" fontAlgn="b"/>
                      <a:r>
                        <a:rPr lang="ru-RU" sz="2800" b="0" i="0" u="none" strike="noStrike" dirty="0">
                          <a:solidFill>
                            <a:srgbClr val="000000"/>
                          </a:solidFill>
                          <a:effectLst/>
                          <a:latin typeface="Calibri" panose="020F0502020204030204" pitchFamily="34" charset="0"/>
                        </a:rPr>
                        <a:t>БИОЛОГИЯ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dirty="0">
                          <a:solidFill>
                            <a:srgbClr val="000000"/>
                          </a:solidFill>
                          <a:effectLst/>
                          <a:latin typeface="Calibri" panose="020F0502020204030204" pitchFamily="34" charset="0"/>
                        </a:rPr>
                        <a:t>Кашарский р-н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dirty="0">
                          <a:solidFill>
                            <a:srgbClr val="000000"/>
                          </a:solidFill>
                          <a:effectLst/>
                          <a:latin typeface="Calibri" panose="020F0502020204030204" pitchFamily="34" charset="0"/>
                        </a:rPr>
                        <a:t>МБОУ Первомайская СОШ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extLst>
              </a:tr>
              <a:tr h="368756">
                <a:tc>
                  <a:txBody>
                    <a:bodyPr/>
                    <a:lstStyle/>
                    <a:p>
                      <a:pPr algn="l" fontAlgn="b"/>
                      <a:r>
                        <a:rPr lang="ru-RU" sz="2800" b="0" i="0" u="none" strike="noStrike" dirty="0">
                          <a:solidFill>
                            <a:srgbClr val="000000"/>
                          </a:solidFill>
                          <a:effectLst/>
                          <a:latin typeface="Calibri" panose="020F0502020204030204" pitchFamily="34" charset="0"/>
                        </a:rPr>
                        <a:t>РУССКИЙ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dirty="0">
                          <a:solidFill>
                            <a:srgbClr val="000000"/>
                          </a:solidFill>
                          <a:effectLst/>
                          <a:latin typeface="Calibri" panose="020F0502020204030204" pitchFamily="34" charset="0"/>
                        </a:rPr>
                        <a:t>Шахты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dirty="0">
                          <a:solidFill>
                            <a:srgbClr val="000000"/>
                          </a:solidFill>
                          <a:effectLst/>
                          <a:latin typeface="Calibri" panose="020F0502020204030204" pitchFamily="34" charset="0"/>
                        </a:rPr>
                        <a:t>МБОУ СОШ №9 Шахты</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extLst>
              </a:tr>
              <a:tr h="368756">
                <a:tc>
                  <a:txBody>
                    <a:bodyPr/>
                    <a:lstStyle/>
                    <a:p>
                      <a:pPr algn="l" fontAlgn="b"/>
                      <a:r>
                        <a:rPr lang="ru-RU" sz="2800" b="0" i="0" u="none" strike="noStrike" dirty="0">
                          <a:solidFill>
                            <a:srgbClr val="000000"/>
                          </a:solidFill>
                          <a:effectLst/>
                          <a:latin typeface="Calibri" panose="020F0502020204030204" pitchFamily="34" charset="0"/>
                        </a:rPr>
                        <a:t>ХИМИМЯ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dirty="0">
                          <a:solidFill>
                            <a:srgbClr val="000000"/>
                          </a:solidFill>
                          <a:effectLst/>
                          <a:latin typeface="Calibri" panose="020F0502020204030204" pitchFamily="34" charset="0"/>
                        </a:rPr>
                        <a:t>Кашарский р-н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dirty="0">
                          <a:solidFill>
                            <a:srgbClr val="000000"/>
                          </a:solidFill>
                          <a:effectLst/>
                          <a:latin typeface="Calibri" panose="020F0502020204030204" pitchFamily="34" charset="0"/>
                        </a:rPr>
                        <a:t>МБОУ Первомайская СОШ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extLst>
              </a:tr>
              <a:tr h="368756">
                <a:tc>
                  <a:txBody>
                    <a:bodyPr/>
                    <a:lstStyle/>
                    <a:p>
                      <a:pPr algn="l" fontAlgn="b"/>
                      <a:r>
                        <a:rPr lang="ru-RU" sz="2800" b="0" i="0" u="none" strike="noStrike" dirty="0">
                          <a:solidFill>
                            <a:srgbClr val="000000"/>
                          </a:solidFill>
                          <a:effectLst/>
                          <a:latin typeface="Calibri" panose="020F0502020204030204" pitchFamily="34" charset="0"/>
                        </a:rPr>
                        <a:t>РУССКИЙ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dirty="0" err="1">
                          <a:solidFill>
                            <a:srgbClr val="000000"/>
                          </a:solidFill>
                          <a:effectLst/>
                          <a:latin typeface="Calibri" panose="020F0502020204030204" pitchFamily="34" charset="0"/>
                        </a:rPr>
                        <a:t>Ремонтненский</a:t>
                      </a:r>
                      <a:r>
                        <a:rPr lang="ru-RU" sz="2800" b="0" i="0" u="none" strike="noStrike" dirty="0">
                          <a:solidFill>
                            <a:srgbClr val="000000"/>
                          </a:solidFill>
                          <a:effectLst/>
                          <a:latin typeface="Calibri" panose="020F0502020204030204" pitchFamily="34" charset="0"/>
                        </a:rPr>
                        <a:t> р-н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dirty="0">
                          <a:solidFill>
                            <a:srgbClr val="000000"/>
                          </a:solidFill>
                          <a:effectLst/>
                          <a:latin typeface="Calibri" panose="020F0502020204030204" pitchFamily="34" charset="0"/>
                        </a:rPr>
                        <a:t>МБОУ Первомайская СОШ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extLst>
              </a:tr>
              <a:tr h="368756">
                <a:tc>
                  <a:txBody>
                    <a:bodyPr/>
                    <a:lstStyle/>
                    <a:p>
                      <a:pPr algn="l" fontAlgn="b"/>
                      <a:r>
                        <a:rPr lang="ru-RU" sz="2800" b="0" i="0" u="none" strike="noStrike" dirty="0">
                          <a:solidFill>
                            <a:srgbClr val="000000"/>
                          </a:solidFill>
                          <a:effectLst/>
                          <a:latin typeface="Calibri" panose="020F0502020204030204" pitchFamily="34" charset="0"/>
                        </a:rPr>
                        <a:t>МАТЕМАТИКА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dirty="0" err="1">
                          <a:solidFill>
                            <a:srgbClr val="000000"/>
                          </a:solidFill>
                          <a:effectLst/>
                          <a:latin typeface="Calibri" panose="020F0502020204030204" pitchFamily="34" charset="0"/>
                        </a:rPr>
                        <a:t>Мясниковский</a:t>
                      </a:r>
                      <a:r>
                        <a:rPr lang="ru-RU" sz="2800" b="0" i="0" u="none" strike="noStrike" dirty="0">
                          <a:solidFill>
                            <a:srgbClr val="000000"/>
                          </a:solidFill>
                          <a:effectLst/>
                          <a:latin typeface="Calibri" panose="020F0502020204030204" pitchFamily="34" charset="0"/>
                        </a:rPr>
                        <a:t> р-н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dirty="0">
                          <a:solidFill>
                            <a:srgbClr val="000000"/>
                          </a:solidFill>
                          <a:effectLst/>
                          <a:latin typeface="Calibri" panose="020F0502020204030204" pitchFamily="34" charset="0"/>
                        </a:rPr>
                        <a:t>МБОУ </a:t>
                      </a:r>
                      <a:r>
                        <a:rPr lang="ru-RU" sz="2800" b="0" i="0" u="none" strike="noStrike" dirty="0" err="1">
                          <a:solidFill>
                            <a:srgbClr val="000000"/>
                          </a:solidFill>
                          <a:effectLst/>
                          <a:latin typeface="Calibri" panose="020F0502020204030204" pitchFamily="34" charset="0"/>
                        </a:rPr>
                        <a:t>Чалтырская</a:t>
                      </a:r>
                      <a:r>
                        <a:rPr lang="ru-RU" sz="2800" b="0" i="0" u="none" strike="noStrike" dirty="0">
                          <a:solidFill>
                            <a:srgbClr val="000000"/>
                          </a:solidFill>
                          <a:effectLst/>
                          <a:latin typeface="Calibri" panose="020F0502020204030204" pitchFamily="34" charset="0"/>
                        </a:rPr>
                        <a:t> СОШ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extLst>
              </a:tr>
              <a:tr h="805288">
                <a:tc>
                  <a:txBody>
                    <a:bodyPr/>
                    <a:lstStyle/>
                    <a:p>
                      <a:pPr algn="l" fontAlgn="b"/>
                      <a:r>
                        <a:rPr lang="ru-RU" sz="2800" b="0" i="0" u="none" strike="noStrike" dirty="0">
                          <a:solidFill>
                            <a:srgbClr val="000000"/>
                          </a:solidFill>
                          <a:effectLst/>
                          <a:latin typeface="Calibri" panose="020F0502020204030204" pitchFamily="34" charset="0"/>
                        </a:rPr>
                        <a:t>ХИМИЯ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a:solidFill>
                            <a:srgbClr val="000000"/>
                          </a:solidFill>
                          <a:effectLst/>
                          <a:latin typeface="Calibri" panose="020F0502020204030204" pitchFamily="34" charset="0"/>
                        </a:rPr>
                        <a:t>Егорлыкский р-н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dirty="0">
                          <a:solidFill>
                            <a:srgbClr val="000000"/>
                          </a:solidFill>
                          <a:effectLst/>
                          <a:latin typeface="Calibri" panose="020F0502020204030204" pitchFamily="34" charset="0"/>
                        </a:rPr>
                        <a:t>МБОУ Войновская СОШ №9 им. В.И. </a:t>
                      </a:r>
                      <a:r>
                        <a:rPr lang="ru-RU" sz="2800" b="0" i="0" u="none" strike="noStrike" dirty="0" err="1">
                          <a:solidFill>
                            <a:srgbClr val="000000"/>
                          </a:solidFill>
                          <a:effectLst/>
                          <a:latin typeface="Calibri" panose="020F0502020204030204" pitchFamily="34" charset="0"/>
                        </a:rPr>
                        <a:t>Сагайды</a:t>
                      </a:r>
                      <a:r>
                        <a:rPr lang="ru-RU" sz="2800" b="0" i="0" u="none" strike="noStrike" dirty="0">
                          <a:solidFill>
                            <a:srgbClr val="000000"/>
                          </a:solidFill>
                          <a:effectLst/>
                          <a:latin typeface="Calibri" panose="020F0502020204030204" pitchFamily="34" charset="0"/>
                        </a:rPr>
                        <a:t> </a:t>
                      </a:r>
                      <a:r>
                        <a:rPr lang="ru-RU" sz="2800" b="0" i="0" u="none" strike="noStrike" dirty="0" err="1">
                          <a:solidFill>
                            <a:srgbClr val="000000"/>
                          </a:solidFill>
                          <a:effectLst/>
                          <a:latin typeface="Calibri" panose="020F0502020204030204" pitchFamily="34" charset="0"/>
                        </a:rPr>
                        <a:t>х.Войновский</a:t>
                      </a:r>
                      <a:endParaRPr lang="ru-RU" sz="2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extLst>
              </a:tr>
              <a:tr h="368756">
                <a:tc>
                  <a:txBody>
                    <a:bodyPr/>
                    <a:lstStyle/>
                    <a:p>
                      <a:pPr algn="l" fontAlgn="b"/>
                      <a:r>
                        <a:rPr lang="ru-RU" sz="2800" b="0" i="0" u="none" strike="noStrike" dirty="0">
                          <a:solidFill>
                            <a:srgbClr val="000000"/>
                          </a:solidFill>
                          <a:effectLst/>
                          <a:highlight>
                            <a:srgbClr val="FFFF00"/>
                          </a:highlight>
                          <a:latin typeface="Calibri" panose="020F0502020204030204" pitchFamily="34" charset="0"/>
                        </a:rPr>
                        <a:t>ГЕОГРАФИЯ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dirty="0" err="1">
                          <a:solidFill>
                            <a:srgbClr val="000000"/>
                          </a:solidFill>
                          <a:effectLst/>
                          <a:highlight>
                            <a:srgbClr val="FFFF00"/>
                          </a:highlight>
                          <a:latin typeface="Calibri" panose="020F0502020204030204" pitchFamily="34" charset="0"/>
                        </a:rPr>
                        <a:t>Неклиновский</a:t>
                      </a:r>
                      <a:r>
                        <a:rPr lang="ru-RU" sz="2800" b="0" i="0" u="none" strike="noStrike" dirty="0">
                          <a:solidFill>
                            <a:srgbClr val="000000"/>
                          </a:solidFill>
                          <a:effectLst/>
                          <a:highlight>
                            <a:srgbClr val="FFFF00"/>
                          </a:highlight>
                          <a:latin typeface="Calibri" panose="020F0502020204030204" pitchFamily="34" charset="0"/>
                        </a:rPr>
                        <a:t> р-н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dirty="0">
                          <a:solidFill>
                            <a:srgbClr val="000000"/>
                          </a:solidFill>
                          <a:effectLst/>
                          <a:highlight>
                            <a:srgbClr val="FFFF00"/>
                          </a:highlight>
                          <a:latin typeface="Calibri" panose="020F0502020204030204" pitchFamily="34" charset="0"/>
                        </a:rPr>
                        <a:t>МБОУ </a:t>
                      </a:r>
                      <a:r>
                        <a:rPr lang="ru-RU" sz="2800" b="0" i="0" u="none" strike="noStrike" dirty="0" err="1">
                          <a:solidFill>
                            <a:srgbClr val="000000"/>
                          </a:solidFill>
                          <a:effectLst/>
                          <a:highlight>
                            <a:srgbClr val="FFFF00"/>
                          </a:highlight>
                          <a:latin typeface="Calibri" panose="020F0502020204030204" pitchFamily="34" charset="0"/>
                        </a:rPr>
                        <a:t>Краснодесантская</a:t>
                      </a:r>
                      <a:r>
                        <a:rPr lang="ru-RU" sz="2800" b="0" i="0" u="none" strike="noStrike" dirty="0">
                          <a:solidFill>
                            <a:srgbClr val="000000"/>
                          </a:solidFill>
                          <a:effectLst/>
                          <a:highlight>
                            <a:srgbClr val="FFFF00"/>
                          </a:highlight>
                          <a:latin typeface="Calibri" panose="020F0502020204030204" pitchFamily="34" charset="0"/>
                        </a:rPr>
                        <a:t> СОШ</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extLst>
              </a:tr>
              <a:tr h="368756">
                <a:tc>
                  <a:txBody>
                    <a:bodyPr/>
                    <a:lstStyle/>
                    <a:p>
                      <a:pPr algn="l" fontAlgn="b"/>
                      <a:r>
                        <a:rPr lang="ru-RU" sz="2800" b="0" i="0" u="none" strike="noStrike" dirty="0">
                          <a:solidFill>
                            <a:srgbClr val="000000"/>
                          </a:solidFill>
                          <a:effectLst/>
                          <a:latin typeface="Calibri" panose="020F0502020204030204" pitchFamily="34" charset="0"/>
                        </a:rPr>
                        <a:t>РУССКИЙ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a:solidFill>
                            <a:srgbClr val="000000"/>
                          </a:solidFill>
                          <a:effectLst/>
                          <a:latin typeface="Calibri" panose="020F0502020204030204" pitchFamily="34" charset="0"/>
                        </a:rPr>
                        <a:t>Кашарский р-н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dirty="0">
                          <a:solidFill>
                            <a:srgbClr val="000000"/>
                          </a:solidFill>
                          <a:effectLst/>
                          <a:latin typeface="Calibri" panose="020F0502020204030204" pitchFamily="34" charset="0"/>
                        </a:rPr>
                        <a:t>МБОУ Первомайская СОШ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extLst>
              </a:tr>
              <a:tr h="541849">
                <a:tc>
                  <a:txBody>
                    <a:bodyPr/>
                    <a:lstStyle/>
                    <a:p>
                      <a:pPr algn="l" fontAlgn="b"/>
                      <a:r>
                        <a:rPr lang="ru-RU" sz="2800" b="0" i="0" u="none" strike="noStrike" dirty="0">
                          <a:solidFill>
                            <a:srgbClr val="000000"/>
                          </a:solidFill>
                          <a:effectLst/>
                          <a:latin typeface="Calibri" panose="020F0502020204030204" pitchFamily="34" charset="0"/>
                        </a:rPr>
                        <a:t>МАТЕМАТИКА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a:solidFill>
                            <a:srgbClr val="000000"/>
                          </a:solidFill>
                          <a:effectLst/>
                          <a:latin typeface="Calibri" panose="020F0502020204030204" pitchFamily="34" charset="0"/>
                        </a:rPr>
                        <a:t>Октябрьский р-н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dirty="0">
                          <a:solidFill>
                            <a:srgbClr val="000000"/>
                          </a:solidFill>
                          <a:effectLst/>
                          <a:latin typeface="Calibri" panose="020F0502020204030204" pitchFamily="34" charset="0"/>
                        </a:rPr>
                        <a:t>МБОУ СОШ №77 им. С.И. Петрушко п. Казачьи Лагери</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extLst>
              </a:tr>
              <a:tr h="588215">
                <a:tc>
                  <a:txBody>
                    <a:bodyPr/>
                    <a:lstStyle/>
                    <a:p>
                      <a:pPr algn="l" fontAlgn="b"/>
                      <a:r>
                        <a:rPr lang="ru-RU" sz="2800" b="0" i="0" u="none" strike="noStrike" dirty="0">
                          <a:solidFill>
                            <a:srgbClr val="000000"/>
                          </a:solidFill>
                          <a:effectLst/>
                          <a:latin typeface="Calibri" panose="020F0502020204030204" pitchFamily="34" charset="0"/>
                        </a:rPr>
                        <a:t>РУССКИЙ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a:solidFill>
                            <a:srgbClr val="000000"/>
                          </a:solidFill>
                          <a:effectLst/>
                          <a:latin typeface="Calibri" panose="020F0502020204030204" pitchFamily="34" charset="0"/>
                        </a:rPr>
                        <a:t>Кашарский р-н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dirty="0">
                          <a:solidFill>
                            <a:srgbClr val="000000"/>
                          </a:solidFill>
                          <a:effectLst/>
                          <a:latin typeface="Calibri" panose="020F0502020204030204" pitchFamily="34" charset="0"/>
                        </a:rPr>
                        <a:t>МБОУ Россошанская СОШ</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extLst>
              </a:tr>
              <a:tr h="368756">
                <a:tc>
                  <a:txBody>
                    <a:bodyPr/>
                    <a:lstStyle/>
                    <a:p>
                      <a:pPr algn="l" fontAlgn="b"/>
                      <a:r>
                        <a:rPr lang="ru-RU" sz="2800" b="0" i="0" u="none" strike="noStrike" dirty="0">
                          <a:solidFill>
                            <a:srgbClr val="000000"/>
                          </a:solidFill>
                          <a:effectLst/>
                          <a:highlight>
                            <a:srgbClr val="FFFF00"/>
                          </a:highlight>
                          <a:latin typeface="Calibri" panose="020F0502020204030204" pitchFamily="34" charset="0"/>
                        </a:rPr>
                        <a:t>МАТЕМАТИКА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a:solidFill>
                            <a:srgbClr val="000000"/>
                          </a:solidFill>
                          <a:effectLst/>
                          <a:highlight>
                            <a:srgbClr val="FFFF00"/>
                          </a:highlight>
                          <a:latin typeface="Calibri" panose="020F0502020204030204" pitchFamily="34" charset="0"/>
                        </a:rPr>
                        <a:t>Неклиновский р-н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dirty="0">
                          <a:solidFill>
                            <a:srgbClr val="000000"/>
                          </a:solidFill>
                          <a:effectLst/>
                          <a:highlight>
                            <a:srgbClr val="FFFF00"/>
                          </a:highlight>
                          <a:latin typeface="Calibri" panose="020F0502020204030204" pitchFamily="34" charset="0"/>
                        </a:rPr>
                        <a:t>МБОУ </a:t>
                      </a:r>
                      <a:r>
                        <a:rPr lang="ru-RU" sz="2800" b="0" i="0" u="none" strike="noStrike" dirty="0" err="1">
                          <a:solidFill>
                            <a:srgbClr val="000000"/>
                          </a:solidFill>
                          <a:effectLst/>
                          <a:highlight>
                            <a:srgbClr val="FFFF00"/>
                          </a:highlight>
                          <a:latin typeface="Calibri" panose="020F0502020204030204" pitchFamily="34" charset="0"/>
                        </a:rPr>
                        <a:t>Лакедемоновская</a:t>
                      </a:r>
                      <a:r>
                        <a:rPr lang="ru-RU" sz="2800" b="0" i="0" u="none" strike="noStrike" dirty="0">
                          <a:solidFill>
                            <a:srgbClr val="000000"/>
                          </a:solidFill>
                          <a:effectLst/>
                          <a:highlight>
                            <a:srgbClr val="FFFF00"/>
                          </a:highlight>
                          <a:latin typeface="Calibri" panose="020F0502020204030204" pitchFamily="34" charset="0"/>
                        </a:rPr>
                        <a:t> СОШ</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extLst>
              </a:tr>
              <a:tr h="368756">
                <a:tc>
                  <a:txBody>
                    <a:bodyPr/>
                    <a:lstStyle/>
                    <a:p>
                      <a:pPr algn="l" fontAlgn="b"/>
                      <a:r>
                        <a:rPr lang="ru-RU" sz="2800" b="0" i="0" u="none" strike="noStrike" dirty="0">
                          <a:solidFill>
                            <a:srgbClr val="000000"/>
                          </a:solidFill>
                          <a:effectLst/>
                          <a:highlight>
                            <a:srgbClr val="FFFF00"/>
                          </a:highlight>
                          <a:latin typeface="Calibri" panose="020F0502020204030204" pitchFamily="34" charset="0"/>
                        </a:rPr>
                        <a:t>БИОЛОГИЯ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a:solidFill>
                            <a:srgbClr val="000000"/>
                          </a:solidFill>
                          <a:effectLst/>
                          <a:highlight>
                            <a:srgbClr val="FFFF00"/>
                          </a:highlight>
                          <a:latin typeface="Calibri" panose="020F0502020204030204" pitchFamily="34" charset="0"/>
                        </a:rPr>
                        <a:t>Кашарский р-н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dirty="0">
                          <a:solidFill>
                            <a:srgbClr val="000000"/>
                          </a:solidFill>
                          <a:effectLst/>
                          <a:highlight>
                            <a:srgbClr val="FFFF00"/>
                          </a:highlight>
                          <a:latin typeface="Calibri" panose="020F0502020204030204" pitchFamily="34" charset="0"/>
                        </a:rPr>
                        <a:t>МБОУ Индустриальная СОШ</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extLst>
              </a:tr>
              <a:tr h="368756">
                <a:tc>
                  <a:txBody>
                    <a:bodyPr/>
                    <a:lstStyle/>
                    <a:p>
                      <a:pPr algn="l" fontAlgn="b"/>
                      <a:r>
                        <a:rPr lang="ru-RU" sz="2800" b="0" i="0" u="none" strike="noStrike" dirty="0">
                          <a:solidFill>
                            <a:srgbClr val="000000"/>
                          </a:solidFill>
                          <a:effectLst/>
                          <a:highlight>
                            <a:srgbClr val="FFFF00"/>
                          </a:highlight>
                          <a:latin typeface="Calibri" panose="020F0502020204030204" pitchFamily="34" charset="0"/>
                        </a:rPr>
                        <a:t>РУССКИЙ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a:solidFill>
                            <a:srgbClr val="000000"/>
                          </a:solidFill>
                          <a:effectLst/>
                          <a:highlight>
                            <a:srgbClr val="FFFF00"/>
                          </a:highlight>
                          <a:latin typeface="Calibri" panose="020F0502020204030204" pitchFamily="34" charset="0"/>
                        </a:rPr>
                        <a:t>Веселовский р-н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dirty="0">
                          <a:solidFill>
                            <a:srgbClr val="000000"/>
                          </a:solidFill>
                          <a:effectLst/>
                          <a:highlight>
                            <a:srgbClr val="FFFF00"/>
                          </a:highlight>
                          <a:latin typeface="Calibri" panose="020F0502020204030204" pitchFamily="34" charset="0"/>
                        </a:rPr>
                        <a:t>МБОУ </a:t>
                      </a:r>
                      <a:r>
                        <a:rPr lang="ru-RU" sz="2800" b="0" i="0" u="none" strike="noStrike" dirty="0" err="1">
                          <a:solidFill>
                            <a:srgbClr val="000000"/>
                          </a:solidFill>
                          <a:effectLst/>
                          <a:highlight>
                            <a:srgbClr val="FFFF00"/>
                          </a:highlight>
                          <a:latin typeface="Calibri" panose="020F0502020204030204" pitchFamily="34" charset="0"/>
                        </a:rPr>
                        <a:t>Садковская</a:t>
                      </a:r>
                      <a:r>
                        <a:rPr lang="ru-RU" sz="2800" b="0" i="0" u="none" strike="noStrike" dirty="0">
                          <a:solidFill>
                            <a:srgbClr val="000000"/>
                          </a:solidFill>
                          <a:effectLst/>
                          <a:highlight>
                            <a:srgbClr val="FFFF00"/>
                          </a:highlight>
                          <a:latin typeface="Calibri" panose="020F0502020204030204" pitchFamily="34" charset="0"/>
                        </a:rPr>
                        <a:t> ООШ</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extLst>
              </a:tr>
              <a:tr h="368756">
                <a:tc>
                  <a:txBody>
                    <a:bodyPr/>
                    <a:lstStyle/>
                    <a:p>
                      <a:pPr algn="l" fontAlgn="b"/>
                      <a:r>
                        <a:rPr lang="ru-RU" sz="2800" b="0" i="0" u="none" strike="noStrike" dirty="0">
                          <a:solidFill>
                            <a:srgbClr val="000000"/>
                          </a:solidFill>
                          <a:effectLst/>
                          <a:latin typeface="Calibri" panose="020F0502020204030204" pitchFamily="34" charset="0"/>
                        </a:rPr>
                        <a:t>ФИЗИКА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a:solidFill>
                            <a:srgbClr val="000000"/>
                          </a:solidFill>
                          <a:effectLst/>
                          <a:latin typeface="Calibri" panose="020F0502020204030204" pitchFamily="34" charset="0"/>
                        </a:rPr>
                        <a:t>Октябрьский р-н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dirty="0">
                          <a:solidFill>
                            <a:srgbClr val="000000"/>
                          </a:solidFill>
                          <a:effectLst/>
                          <a:latin typeface="Calibri" panose="020F0502020204030204" pitchFamily="34" charset="0"/>
                        </a:rPr>
                        <a:t>МБОУ СОШ 373 им. </a:t>
                      </a:r>
                      <a:r>
                        <a:rPr lang="ru-RU" sz="2800" b="0" i="0" u="none" strike="noStrike" dirty="0" err="1">
                          <a:solidFill>
                            <a:srgbClr val="000000"/>
                          </a:solidFill>
                          <a:effectLst/>
                          <a:latin typeface="Calibri" panose="020F0502020204030204" pitchFamily="34" charset="0"/>
                        </a:rPr>
                        <a:t>В.Лаврика</a:t>
                      </a:r>
                      <a:endParaRPr lang="ru-RU" sz="28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extLst>
              </a:tr>
              <a:tr h="368756">
                <a:tc>
                  <a:txBody>
                    <a:bodyPr/>
                    <a:lstStyle/>
                    <a:p>
                      <a:pPr algn="l" fontAlgn="b"/>
                      <a:r>
                        <a:rPr lang="ru-RU" sz="2800" b="0" i="0" u="none" strike="noStrike" dirty="0">
                          <a:solidFill>
                            <a:srgbClr val="000000"/>
                          </a:solidFill>
                          <a:effectLst/>
                          <a:latin typeface="Calibri" panose="020F0502020204030204" pitchFamily="34" charset="0"/>
                        </a:rPr>
                        <a:t>РУССКИЙ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a:solidFill>
                            <a:srgbClr val="000000"/>
                          </a:solidFill>
                          <a:effectLst/>
                          <a:latin typeface="Calibri" panose="020F0502020204030204" pitchFamily="34" charset="0"/>
                        </a:rPr>
                        <a:t>Миллеровский р-н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dirty="0">
                          <a:solidFill>
                            <a:srgbClr val="000000"/>
                          </a:solidFill>
                          <a:effectLst/>
                          <a:latin typeface="Calibri" panose="020F0502020204030204" pitchFamily="34" charset="0"/>
                        </a:rPr>
                        <a:t>МБОУ Никольская СОШ</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extLst>
              </a:tr>
              <a:tr h="368756">
                <a:tc>
                  <a:txBody>
                    <a:bodyPr/>
                    <a:lstStyle/>
                    <a:p>
                      <a:pPr algn="l" fontAlgn="b"/>
                      <a:r>
                        <a:rPr lang="ru-RU" sz="2800" b="0" i="0" u="none" strike="noStrike" dirty="0">
                          <a:solidFill>
                            <a:srgbClr val="000000"/>
                          </a:solidFill>
                          <a:effectLst/>
                          <a:latin typeface="Calibri" panose="020F0502020204030204" pitchFamily="34" charset="0"/>
                        </a:rPr>
                        <a:t>БИОЛОГИЯ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a:solidFill>
                            <a:srgbClr val="000000"/>
                          </a:solidFill>
                          <a:effectLst/>
                          <a:latin typeface="Calibri" panose="020F0502020204030204" pitchFamily="34" charset="0"/>
                        </a:rPr>
                        <a:t>Тарасовский р-н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dirty="0">
                          <a:solidFill>
                            <a:srgbClr val="000000"/>
                          </a:solidFill>
                          <a:effectLst/>
                          <a:latin typeface="Calibri" panose="020F0502020204030204" pitchFamily="34" charset="0"/>
                        </a:rPr>
                        <a:t>МБОУ Красновская СОШ</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extLst>
              </a:tr>
              <a:tr h="368756">
                <a:tc>
                  <a:txBody>
                    <a:bodyPr/>
                    <a:lstStyle/>
                    <a:p>
                      <a:pPr algn="l" fontAlgn="b"/>
                      <a:r>
                        <a:rPr lang="ru-RU" sz="2800" b="0" i="0" u="none" strike="noStrike" dirty="0">
                          <a:solidFill>
                            <a:srgbClr val="000000"/>
                          </a:solidFill>
                          <a:effectLst/>
                          <a:latin typeface="Calibri" panose="020F0502020204030204" pitchFamily="34" charset="0"/>
                        </a:rPr>
                        <a:t>МАТЕМАТИКА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a:solidFill>
                            <a:srgbClr val="000000"/>
                          </a:solidFill>
                          <a:effectLst/>
                          <a:latin typeface="Calibri" panose="020F0502020204030204" pitchFamily="34" charset="0"/>
                        </a:rPr>
                        <a:t>Зимовниковский р-н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dirty="0">
                          <a:solidFill>
                            <a:srgbClr val="000000"/>
                          </a:solidFill>
                          <a:effectLst/>
                          <a:latin typeface="Calibri" panose="020F0502020204030204" pitchFamily="34" charset="0"/>
                        </a:rPr>
                        <a:t>МБОУ Северная КСОШ №13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extLst>
              </a:tr>
              <a:tr h="541849">
                <a:tc>
                  <a:txBody>
                    <a:bodyPr/>
                    <a:lstStyle/>
                    <a:p>
                      <a:pPr algn="l" fontAlgn="b"/>
                      <a:r>
                        <a:rPr lang="ru-RU" sz="2800" b="0" i="0" u="none" strike="noStrike" dirty="0">
                          <a:solidFill>
                            <a:srgbClr val="000000"/>
                          </a:solidFill>
                          <a:effectLst/>
                          <a:highlight>
                            <a:srgbClr val="FFFF00"/>
                          </a:highlight>
                          <a:latin typeface="Calibri" panose="020F0502020204030204" pitchFamily="34" charset="0"/>
                        </a:rPr>
                        <a:t>ИСТОРИЯ</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a:solidFill>
                            <a:srgbClr val="000000"/>
                          </a:solidFill>
                          <a:effectLst/>
                          <a:highlight>
                            <a:srgbClr val="FFFF00"/>
                          </a:highlight>
                          <a:latin typeface="Calibri" panose="020F0502020204030204" pitchFamily="34" charset="0"/>
                        </a:rPr>
                        <a:t>Кагальницкий р-н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ru-RU" sz="2800" b="0" i="0" u="none" strike="noStrike" dirty="0">
                          <a:solidFill>
                            <a:srgbClr val="000000"/>
                          </a:solidFill>
                          <a:effectLst/>
                          <a:highlight>
                            <a:srgbClr val="FFFF00"/>
                          </a:highlight>
                          <a:latin typeface="Calibri" panose="020F0502020204030204" pitchFamily="34" charset="0"/>
                        </a:rPr>
                        <a:t>МБОУ </a:t>
                      </a:r>
                      <a:r>
                        <a:rPr lang="ru-RU" sz="2800" b="0" i="0" u="none" strike="noStrike" dirty="0" err="1">
                          <a:solidFill>
                            <a:srgbClr val="000000"/>
                          </a:solidFill>
                          <a:effectLst/>
                          <a:highlight>
                            <a:srgbClr val="FFFF00"/>
                          </a:highlight>
                          <a:latin typeface="Calibri" panose="020F0502020204030204" pitchFamily="34" charset="0"/>
                        </a:rPr>
                        <a:t>Новобатайская</a:t>
                      </a:r>
                      <a:r>
                        <a:rPr lang="ru-RU" sz="2800" b="0" i="0" u="none" strike="noStrike" dirty="0">
                          <a:solidFill>
                            <a:srgbClr val="000000"/>
                          </a:solidFill>
                          <a:effectLst/>
                          <a:highlight>
                            <a:srgbClr val="FFFF00"/>
                          </a:highlight>
                          <a:latin typeface="Calibri" panose="020F0502020204030204" pitchFamily="34" charset="0"/>
                        </a:rPr>
                        <a:t> СОШ №9 им. Капитана А.Н. Быкова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extLst>
              </a:tr>
            </a:tbl>
          </a:graphicData>
        </a:graphic>
      </p:graphicFrame>
      <p:sp>
        <p:nvSpPr>
          <p:cNvPr id="4" name="Прямоугольник 3">
            <a:extLst>
              <a:ext uri="{FF2B5EF4-FFF2-40B4-BE49-F238E27FC236}"/>
            </a:extLst>
          </p:cNvPr>
          <p:cNvSpPr/>
          <p:nvPr/>
        </p:nvSpPr>
        <p:spPr>
          <a:xfrm>
            <a:off x="17415364" y="3448961"/>
            <a:ext cx="5996354" cy="2862322"/>
          </a:xfrm>
          <a:prstGeom prst="rect">
            <a:avLst/>
          </a:prstGeom>
          <a:solidFill>
            <a:srgbClr val="EFDD66"/>
          </a:solidFill>
          <a:ln w="50800" cap="flat">
            <a:solidFill>
              <a:srgbClr val="002060"/>
            </a:solidFill>
            <a:miter lim="400000"/>
          </a:ln>
          <a:effectLst/>
          <a:sp3d/>
        </p:spPr>
        <p:style>
          <a:lnRef idx="0">
            <a:scrgbClr r="0" g="0" b="0"/>
          </a:lnRef>
          <a:fillRef idx="0">
            <a:scrgbClr r="0" g="0" b="0"/>
          </a:fillRef>
          <a:effectRef idx="0">
            <a:scrgbClr r="0" g="0" b="0"/>
          </a:effectRef>
          <a:fontRef idx="none"/>
        </p:style>
        <p:txBody>
          <a:bodyPr spcFirstLastPara="1" lIns="0" tIns="0" rIns="0" bIns="0" spcCol="38100" anchor="ctr">
            <a:spAutoFit/>
          </a:bodyPr>
          <a:lstStyle/>
          <a:p>
            <a:pPr algn="ctr" eaLnBrk="1" fontAlgn="auto">
              <a:spcBef>
                <a:spcPts val="0"/>
              </a:spcBef>
              <a:spcAft>
                <a:spcPts val="0"/>
              </a:spcAft>
              <a:defRPr/>
            </a:pPr>
            <a:r>
              <a:rPr lang="ru-RU" sz="15000" dirty="0">
                <a:solidFill>
                  <a:schemeClr val="tx1"/>
                </a:solidFill>
                <a:latin typeface="+mn-lt"/>
                <a:ea typeface="+mn-ea"/>
                <a:cs typeface="+mn-cs"/>
                <a:sym typeface="Helvetica Neue Medium"/>
              </a:rPr>
              <a:t>20 </a:t>
            </a:r>
          </a:p>
          <a:p>
            <a:pPr algn="ctr" eaLnBrk="1" fontAlgn="auto">
              <a:spcBef>
                <a:spcPts val="0"/>
              </a:spcBef>
              <a:spcAft>
                <a:spcPts val="0"/>
              </a:spcAft>
              <a:defRPr/>
            </a:pPr>
            <a:r>
              <a:rPr lang="ru-RU" sz="3600" b="0" dirty="0">
                <a:solidFill>
                  <a:schemeClr val="tx1"/>
                </a:solidFill>
                <a:latin typeface="Montserrat Bold"/>
                <a:ea typeface="+mn-ea"/>
                <a:cs typeface="+mn-cs"/>
                <a:sym typeface="Helvetica Neue Medium"/>
              </a:rPr>
              <a:t>тьюторов из сельских школ</a:t>
            </a:r>
          </a:p>
        </p:txBody>
      </p:sp>
      <p:sp>
        <p:nvSpPr>
          <p:cNvPr id="14" name="Прямоугольник 13">
            <a:extLst>
              <a:ext uri="{FF2B5EF4-FFF2-40B4-BE49-F238E27FC236}"/>
            </a:extLst>
          </p:cNvPr>
          <p:cNvSpPr/>
          <p:nvPr/>
        </p:nvSpPr>
        <p:spPr>
          <a:xfrm>
            <a:off x="17441985" y="7107994"/>
            <a:ext cx="5996354" cy="4247317"/>
          </a:xfrm>
          <a:prstGeom prst="rect">
            <a:avLst/>
          </a:prstGeom>
          <a:solidFill>
            <a:srgbClr val="EFDD66"/>
          </a:solidFill>
          <a:ln w="50800" cap="flat">
            <a:solidFill>
              <a:srgbClr val="002060"/>
            </a:solidFill>
            <a:miter lim="400000"/>
          </a:ln>
          <a:effectLst/>
          <a:sp3d/>
        </p:spPr>
        <p:style>
          <a:lnRef idx="0">
            <a:scrgbClr r="0" g="0" b="0"/>
          </a:lnRef>
          <a:fillRef idx="0">
            <a:scrgbClr r="0" g="0" b="0"/>
          </a:fillRef>
          <a:effectRef idx="0">
            <a:scrgbClr r="0" g="0" b="0"/>
          </a:effectRef>
          <a:fontRef idx="none"/>
        </p:style>
        <p:txBody>
          <a:bodyPr spcFirstLastPara="1" lIns="0" tIns="0" rIns="0" bIns="0" spcCol="38100" anchor="ctr">
            <a:spAutoFit/>
          </a:bodyPr>
          <a:lstStyle/>
          <a:p>
            <a:pPr algn="ctr" eaLnBrk="1" fontAlgn="auto">
              <a:spcBef>
                <a:spcPts val="0"/>
              </a:spcBef>
              <a:spcAft>
                <a:spcPts val="0"/>
              </a:spcAft>
              <a:defRPr/>
            </a:pPr>
            <a:r>
              <a:rPr lang="ru-RU" sz="15000" dirty="0">
                <a:solidFill>
                  <a:schemeClr val="tx1"/>
                </a:solidFill>
                <a:latin typeface="+mn-lt"/>
                <a:ea typeface="+mn-ea"/>
                <a:cs typeface="+mn-cs"/>
                <a:sym typeface="Helvetica Neue Medium"/>
              </a:rPr>
              <a:t>6</a:t>
            </a:r>
          </a:p>
          <a:p>
            <a:pPr algn="ctr" eaLnBrk="1" fontAlgn="auto">
              <a:spcBef>
                <a:spcPts val="0"/>
              </a:spcBef>
              <a:spcAft>
                <a:spcPts val="0"/>
              </a:spcAft>
              <a:defRPr/>
            </a:pPr>
            <a:r>
              <a:rPr lang="ru-RU" sz="3600" b="0" dirty="0">
                <a:solidFill>
                  <a:schemeClr val="tx1"/>
                </a:solidFill>
                <a:latin typeface="Montserrat Bold"/>
                <a:ea typeface="+mn-ea"/>
                <a:cs typeface="+mn-cs"/>
                <a:sym typeface="Helvetica Neue Medium"/>
              </a:rPr>
              <a:t>тьюторов из школ участников проекта </a:t>
            </a:r>
            <a:r>
              <a:rPr lang="ru-RU" sz="5400" dirty="0">
                <a:solidFill>
                  <a:schemeClr val="tx1"/>
                </a:solidFill>
                <a:latin typeface="Montserrat Bold"/>
                <a:ea typeface="+mn-ea"/>
                <a:cs typeface="+mn-cs"/>
                <a:sym typeface="Helvetica Neue Medium"/>
              </a:rPr>
              <a:t>«500+»</a:t>
            </a:r>
          </a:p>
        </p:txBody>
      </p:sp>
      <p:sp>
        <p:nvSpPr>
          <p:cNvPr id="13" name="Прямоугольник 12"/>
          <p:cNvSpPr/>
          <p:nvPr/>
        </p:nvSpPr>
        <p:spPr>
          <a:xfrm>
            <a:off x="4348163" y="2846717"/>
            <a:ext cx="1500996" cy="10525786"/>
          </a:xfrm>
          <a:prstGeom prst="rect">
            <a:avLst/>
          </a:prstGeom>
          <a:solidFill>
            <a:srgbClr val="EFDD6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Прямоугольник 15"/>
          <p:cNvSpPr/>
          <p:nvPr/>
        </p:nvSpPr>
        <p:spPr>
          <a:xfrm>
            <a:off x="9937630" y="2846717"/>
            <a:ext cx="2122099" cy="10309382"/>
          </a:xfrm>
          <a:prstGeom prst="rect">
            <a:avLst/>
          </a:prstGeom>
          <a:solidFill>
            <a:srgbClr val="EFDD6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n-lt"/>
              <a:ea typeface="+mn-ea"/>
              <a:cs typeface="+mn-cs"/>
              <a:sym typeface="Helvetica Neue Medium"/>
            </a:endParaRPr>
          </a:p>
        </p:txBody>
      </p:sp>
    </p:spTree>
  </p:cSld>
  <p:clrMapOvr>
    <a:masterClrMapping/>
  </p:clrMapOvr>
  <p:transition spd="slow">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cNvSpPr>
            <a:spLocks noGrp="1"/>
          </p:cNvSpPr>
          <p:nvPr>
            <p:ph type="sldNum" sz="quarter" idx="10"/>
          </p:nvPr>
        </p:nvSpPr>
        <p:spPr>
          <a:noFill/>
        </p:spPr>
        <p:txBody>
          <a:bodyPr/>
          <a:lstStyle/>
          <a:p>
            <a:fld id="{6EFE2CDF-4F9A-4747-B9D0-2DDF6439974E}" type="slidenum">
              <a:rPr lang="ru-RU" altLang="ru-RU" smtClean="0"/>
              <a:pPr/>
              <a:t>65</a:t>
            </a:fld>
            <a:endParaRPr lang="ru-RU" altLang="ru-RU" smtClean="0"/>
          </a:p>
        </p:txBody>
      </p:sp>
      <p:sp>
        <p:nvSpPr>
          <p:cNvPr id="12" name="Прямоугольник 11">
            <a:extLst>
              <a:ext uri="{FF2B5EF4-FFF2-40B4-BE49-F238E27FC236}"/>
            </a:extLst>
          </p:cNvPr>
          <p:cNvSpPr/>
          <p:nvPr/>
        </p:nvSpPr>
        <p:spPr>
          <a:xfrm>
            <a:off x="1387475" y="1225550"/>
            <a:ext cx="2297113" cy="830263"/>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eaLnBrk="1" fontAlgn="auto">
              <a:spcBef>
                <a:spcPts val="0"/>
              </a:spcBef>
              <a:spcAft>
                <a:spcPts val="0"/>
              </a:spcAft>
              <a:defRPr/>
            </a:pPr>
            <a:endParaRPr lang="ru-RU" sz="5400" b="0" kern="0" dirty="0">
              <a:solidFill>
                <a:srgbClr val="FFFFFF"/>
              </a:solidFill>
              <a:sym typeface="Helvetica Neue Medium"/>
            </a:endParaRPr>
          </a:p>
        </p:txBody>
      </p:sp>
      <p:grpSp>
        <p:nvGrpSpPr>
          <p:cNvPr id="2" name="Group 1"/>
          <p:cNvGrpSpPr>
            <a:grpSpLocks/>
          </p:cNvGrpSpPr>
          <p:nvPr/>
        </p:nvGrpSpPr>
        <p:grpSpPr bwMode="auto">
          <a:xfrm>
            <a:off x="931863" y="963613"/>
            <a:ext cx="6810375" cy="1555750"/>
            <a:chOff x="2827866" y="3611670"/>
            <a:chExt cx="6810263" cy="1554359"/>
          </a:xfrm>
        </p:grpSpPr>
        <p:sp>
          <p:nvSpPr>
            <p:cNvPr id="27665" name="Placeholder Demo Text"/>
            <p:cNvSpPr txBox="1">
              <a:spLocks noChangeArrowheads="1"/>
            </p:cNvSpPr>
            <p:nvPr/>
          </p:nvSpPr>
          <p:spPr bwMode="auto">
            <a:xfrm>
              <a:off x="2827866" y="3956050"/>
              <a:ext cx="6810263" cy="1209979"/>
            </a:xfrm>
            <a:prstGeom prst="rect">
              <a:avLst/>
            </a:prstGeom>
            <a:noFill/>
            <a:ln w="12700">
              <a:noFill/>
              <a:miter lim="400000"/>
              <a:headEnd/>
              <a:tailEnd/>
            </a:ln>
          </p:spPr>
          <p:txBody>
            <a:bodyPr wrap="none" lIns="50800" tIns="50800" rIns="50800" bIns="50800">
              <a:spAutoFit/>
            </a:bodyPr>
            <a:lstStyle/>
            <a:p>
              <a:pPr eaLnBrk="1"/>
              <a:r>
                <a:rPr lang="ru-RU" altLang="ru-RU" sz="7200">
                  <a:solidFill>
                    <a:schemeClr val="tx1"/>
                  </a:solidFill>
                  <a:latin typeface="Montserrat Bold"/>
                  <a:ea typeface="Montserrat Bold"/>
                  <a:cs typeface="Montserrat Bold"/>
                  <a:sym typeface="Montserrat Bold"/>
                </a:rPr>
                <a:t>ЦЕННОСТИ УИ</a:t>
              </a:r>
            </a:p>
          </p:txBody>
        </p:sp>
        <p:sp>
          <p:nvSpPr>
            <p:cNvPr id="10" name="Rectangle">
              <a:extLst>
                <a:ext uri="{FF2B5EF4-FFF2-40B4-BE49-F238E27FC236}"/>
              </a:extLst>
            </p:cNvPr>
            <p:cNvSpPr/>
            <p:nvPr/>
          </p:nvSpPr>
          <p:spPr>
            <a:xfrm>
              <a:off x="2921526" y="3611670"/>
              <a:ext cx="3322583" cy="144333"/>
            </a:xfrm>
            <a:prstGeom prst="rect">
              <a:avLst/>
            </a:prstGeom>
            <a:solidFill>
              <a:srgbClr val="002060"/>
            </a:solidFill>
            <a:ln w="12700" cap="flat">
              <a:noFill/>
              <a:miter lim="400000"/>
            </a:ln>
            <a:effectLst/>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9600" b="0" kern="0" dirty="0">
                <a:solidFill>
                  <a:srgbClr val="002060"/>
                </a:solidFill>
                <a:latin typeface="Arial Black" panose="020B0604020202020204" pitchFamily="34" charset="0"/>
                <a:ea typeface="+mn-ea"/>
                <a:cs typeface="Arial Black" panose="020B0604020202020204" pitchFamily="34" charset="0"/>
                <a:sym typeface="Helvetica Neue Medium"/>
              </a:endParaRPr>
            </a:p>
          </p:txBody>
        </p:sp>
      </p:grpSp>
      <p:grpSp>
        <p:nvGrpSpPr>
          <p:cNvPr id="5" name="Группа 12"/>
          <p:cNvGrpSpPr>
            <a:grpSpLocks/>
          </p:cNvGrpSpPr>
          <p:nvPr/>
        </p:nvGrpSpPr>
        <p:grpSpPr bwMode="auto">
          <a:xfrm>
            <a:off x="17637125" y="584200"/>
            <a:ext cx="5810250" cy="1133475"/>
            <a:chOff x="15963608" y="639676"/>
            <a:chExt cx="5809464" cy="1133476"/>
          </a:xfrm>
        </p:grpSpPr>
        <p:pic>
          <p:nvPicPr>
            <p:cNvPr id="27663" name="Рисунок 13"/>
            <p:cNvPicPr>
              <a:picLocks noChangeAspect="1"/>
            </p:cNvPicPr>
            <p:nvPr/>
          </p:nvPicPr>
          <p:blipFill>
            <a:blip r:embed="rId2" cstate="print"/>
            <a:srcRect/>
            <a:stretch>
              <a:fillRect/>
            </a:stretch>
          </p:blipFill>
          <p:spPr bwMode="auto">
            <a:xfrm>
              <a:off x="15963608" y="639677"/>
              <a:ext cx="3771900" cy="1133475"/>
            </a:xfrm>
            <a:prstGeom prst="rect">
              <a:avLst/>
            </a:prstGeom>
            <a:noFill/>
            <a:ln w="57150">
              <a:solidFill>
                <a:srgbClr val="002060"/>
              </a:solidFill>
              <a:miter lim="800000"/>
              <a:headEnd/>
              <a:tailEnd/>
            </a:ln>
          </p:spPr>
        </p:pic>
        <p:pic>
          <p:nvPicPr>
            <p:cNvPr id="27664" name="Рисунок 14"/>
            <p:cNvPicPr>
              <a:picLocks noChangeAspect="1"/>
            </p:cNvPicPr>
            <p:nvPr/>
          </p:nvPicPr>
          <p:blipFill>
            <a:blip r:embed="rId3" cstate="print"/>
            <a:srcRect/>
            <a:stretch>
              <a:fillRect/>
            </a:stretch>
          </p:blipFill>
          <p:spPr bwMode="auto">
            <a:xfrm>
              <a:off x="19735508" y="639676"/>
              <a:ext cx="2037564" cy="1133475"/>
            </a:xfrm>
            <a:prstGeom prst="rect">
              <a:avLst/>
            </a:prstGeom>
            <a:noFill/>
            <a:ln w="57150">
              <a:solidFill>
                <a:srgbClr val="002060"/>
              </a:solidFill>
              <a:miter lim="800000"/>
              <a:headEnd/>
              <a:tailEnd/>
            </a:ln>
          </p:spPr>
        </p:pic>
      </p:grpSp>
      <p:sp>
        <p:nvSpPr>
          <p:cNvPr id="3" name="TextBox 2">
            <a:extLst>
              <a:ext uri="{FF2B5EF4-FFF2-40B4-BE49-F238E27FC236}"/>
            </a:extLst>
          </p:cNvPr>
          <p:cNvSpPr txBox="1"/>
          <p:nvPr/>
        </p:nvSpPr>
        <p:spPr>
          <a:xfrm>
            <a:off x="7370699" y="6190881"/>
            <a:ext cx="11041811" cy="1487587"/>
          </a:xfrm>
          <a:prstGeom prst="rect">
            <a:avLst/>
          </a:prstGeom>
          <a:solidFill>
            <a:srgbClr val="F2DC4B"/>
          </a:solidFill>
          <a:ln w="38100" cap="flat">
            <a:solidFill>
              <a:srgbClr val="002060"/>
            </a:solid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eaLnBrk="1" fontAlgn="auto">
              <a:spcBef>
                <a:spcPts val="0"/>
              </a:spcBef>
              <a:spcAft>
                <a:spcPts val="0"/>
              </a:spcAft>
              <a:defRPr/>
            </a:pPr>
            <a:r>
              <a:rPr lang="ru-RU" sz="9000" kern="0" dirty="0" err="1">
                <a:solidFill>
                  <a:schemeClr val="tx1"/>
                </a:solidFill>
              </a:rPr>
              <a:t>коллаборации</a:t>
            </a:r>
            <a:endParaRPr lang="ru-RU" sz="10000" kern="0" dirty="0"/>
          </a:p>
        </p:txBody>
      </p:sp>
      <p:sp>
        <p:nvSpPr>
          <p:cNvPr id="4" name="TextBox 3">
            <a:extLst>
              <a:ext uri="{FF2B5EF4-FFF2-40B4-BE49-F238E27FC236}"/>
            </a:extLst>
          </p:cNvPr>
          <p:cNvSpPr txBox="1"/>
          <p:nvPr/>
        </p:nvSpPr>
        <p:spPr>
          <a:xfrm>
            <a:off x="13101519" y="4792356"/>
            <a:ext cx="7973874" cy="779701"/>
          </a:xfrm>
          <a:prstGeom prst="rect">
            <a:avLst/>
          </a:prstGeom>
          <a:solidFill>
            <a:srgbClr val="F2DC4B"/>
          </a:solidFill>
          <a:ln w="38100" cap="flat">
            <a:solidFill>
              <a:schemeClr val="tx1"/>
            </a:solid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eaLnBrk="1" fontAlgn="auto">
              <a:spcBef>
                <a:spcPts val="0"/>
              </a:spcBef>
              <a:spcAft>
                <a:spcPts val="0"/>
              </a:spcAft>
              <a:defRPr/>
            </a:pPr>
            <a:r>
              <a:rPr lang="ru-RU" sz="4400" kern="0" dirty="0"/>
              <a:t>Командное взаимодействие</a:t>
            </a:r>
          </a:p>
        </p:txBody>
      </p:sp>
      <p:sp>
        <p:nvSpPr>
          <p:cNvPr id="16" name="TextBox 15">
            <a:extLst>
              <a:ext uri="{FF2B5EF4-FFF2-40B4-BE49-F238E27FC236}"/>
            </a:extLst>
          </p:cNvPr>
          <p:cNvSpPr txBox="1"/>
          <p:nvPr/>
        </p:nvSpPr>
        <p:spPr>
          <a:xfrm>
            <a:off x="4348163" y="4809514"/>
            <a:ext cx="7818410" cy="779701"/>
          </a:xfrm>
          <a:prstGeom prst="rect">
            <a:avLst/>
          </a:prstGeom>
          <a:solidFill>
            <a:srgbClr val="F2DC4B"/>
          </a:solid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eaLnBrk="1" fontAlgn="auto">
              <a:spcBef>
                <a:spcPts val="0"/>
              </a:spcBef>
              <a:spcAft>
                <a:spcPts val="0"/>
              </a:spcAft>
              <a:defRPr/>
            </a:pPr>
            <a:r>
              <a:rPr lang="ru-RU" sz="4400" kern="0" dirty="0"/>
              <a:t>Выявление новых практик</a:t>
            </a:r>
          </a:p>
        </p:txBody>
      </p:sp>
      <p:sp>
        <p:nvSpPr>
          <p:cNvPr id="17" name="TextBox 16">
            <a:extLst>
              <a:ext uri="{FF2B5EF4-FFF2-40B4-BE49-F238E27FC236}"/>
            </a:extLst>
          </p:cNvPr>
          <p:cNvSpPr txBox="1"/>
          <p:nvPr/>
        </p:nvSpPr>
        <p:spPr>
          <a:xfrm>
            <a:off x="6065580" y="8370039"/>
            <a:ext cx="6530192" cy="779701"/>
          </a:xfrm>
          <a:prstGeom prst="rect">
            <a:avLst/>
          </a:prstGeom>
          <a:solidFill>
            <a:srgbClr val="F2DC4B"/>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eaLnBrk="1" fontAlgn="auto">
              <a:spcBef>
                <a:spcPts val="0"/>
              </a:spcBef>
              <a:spcAft>
                <a:spcPts val="0"/>
              </a:spcAft>
              <a:defRPr/>
            </a:pPr>
            <a:r>
              <a:rPr lang="ru-RU" sz="4400" kern="0" dirty="0"/>
              <a:t>Адресная поддержка</a:t>
            </a:r>
          </a:p>
        </p:txBody>
      </p:sp>
      <p:sp>
        <p:nvSpPr>
          <p:cNvPr id="19" name="TextBox 18">
            <a:extLst>
              <a:ext uri="{FF2B5EF4-FFF2-40B4-BE49-F238E27FC236}"/>
            </a:extLst>
          </p:cNvPr>
          <p:cNvSpPr txBox="1"/>
          <p:nvPr/>
        </p:nvSpPr>
        <p:spPr>
          <a:xfrm>
            <a:off x="8534400" y="9925082"/>
            <a:ext cx="9102725" cy="872034"/>
          </a:xfrm>
          <a:prstGeom prst="rect">
            <a:avLst/>
          </a:prstGeom>
          <a:solidFill>
            <a:srgbClr val="F2DC4B"/>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eaLnBrk="1" fontAlgn="auto">
              <a:spcBef>
                <a:spcPts val="0"/>
              </a:spcBef>
              <a:spcAft>
                <a:spcPts val="0"/>
              </a:spcAft>
              <a:defRPr/>
            </a:pPr>
            <a:r>
              <a:rPr lang="ru-RU" sz="4000" kern="0" dirty="0"/>
              <a:t>Поддерживающая экспертиза</a:t>
            </a:r>
          </a:p>
          <a:p>
            <a:pPr algn="ctr" eaLnBrk="1" fontAlgn="auto">
              <a:spcBef>
                <a:spcPts val="0"/>
              </a:spcBef>
              <a:spcAft>
                <a:spcPts val="0"/>
              </a:spcAft>
              <a:defRPr/>
            </a:pPr>
            <a:endParaRPr lang="ru-RU" sz="1000" kern="0" dirty="0"/>
          </a:p>
        </p:txBody>
      </p:sp>
      <p:sp>
        <p:nvSpPr>
          <p:cNvPr id="15" name="TextBox 14">
            <a:extLst>
              <a:ext uri="{FF2B5EF4-FFF2-40B4-BE49-F238E27FC236}"/>
            </a:extLst>
          </p:cNvPr>
          <p:cNvSpPr txBox="1"/>
          <p:nvPr/>
        </p:nvSpPr>
        <p:spPr>
          <a:xfrm>
            <a:off x="13228321" y="8370039"/>
            <a:ext cx="6530192" cy="779701"/>
          </a:xfrm>
          <a:prstGeom prst="rect">
            <a:avLst/>
          </a:prstGeom>
          <a:solidFill>
            <a:srgbClr val="F2DC4B"/>
          </a:solid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eaLnBrk="1" fontAlgn="auto">
              <a:spcBef>
                <a:spcPts val="0"/>
              </a:spcBef>
              <a:spcAft>
                <a:spcPts val="0"/>
              </a:spcAft>
              <a:defRPr/>
            </a:pPr>
            <a:r>
              <a:rPr lang="ru-RU" sz="4400" kern="0" dirty="0" err="1"/>
              <a:t>Субъектность</a:t>
            </a:r>
            <a:r>
              <a:rPr lang="ru-RU" sz="4400" kern="0" dirty="0"/>
              <a:t> ШНОР</a:t>
            </a:r>
          </a:p>
        </p:txBody>
      </p:sp>
      <p:grpSp>
        <p:nvGrpSpPr>
          <p:cNvPr id="6" name="Group 5"/>
          <p:cNvGrpSpPr>
            <a:grpSpLocks/>
          </p:cNvGrpSpPr>
          <p:nvPr/>
        </p:nvGrpSpPr>
        <p:grpSpPr bwMode="auto">
          <a:xfrm>
            <a:off x="12493625" y="2419350"/>
            <a:ext cx="9364663" cy="2373313"/>
            <a:chOff x="12871134" y="2883691"/>
            <a:chExt cx="9364044" cy="5397666"/>
          </a:xfrm>
        </p:grpSpPr>
        <p:sp>
          <p:nvSpPr>
            <p:cNvPr id="20" name="Freeform 17">
              <a:extLst>
                <a:ext uri="{FF2B5EF4-FFF2-40B4-BE49-F238E27FC236}"/>
              </a:extLst>
            </p:cNvPr>
            <p:cNvSpPr/>
            <p:nvPr/>
          </p:nvSpPr>
          <p:spPr>
            <a:xfrm rot="5400000">
              <a:off x="14854323" y="900502"/>
              <a:ext cx="5397666" cy="9364044"/>
            </a:xfrm>
            <a:custGeom>
              <a:avLst/>
              <a:gdLst>
                <a:gd name="connsiteX0" fmla="*/ 0 w 2374107"/>
                <a:gd name="connsiteY0" fmla="*/ 8422424 h 8731252"/>
                <a:gd name="connsiteX1" fmla="*/ 0 w 2374107"/>
                <a:gd name="connsiteY1" fmla="*/ 309232 h 8731252"/>
                <a:gd name="connsiteX2" fmla="*/ 15085 w 2374107"/>
                <a:gd name="connsiteY2" fmla="*/ 127736 h 8731252"/>
                <a:gd name="connsiteX3" fmla="*/ 127809 w 2374107"/>
                <a:gd name="connsiteY3" fmla="*/ 15362 h 8731252"/>
                <a:gd name="connsiteX4" fmla="*/ 309148 w 2374107"/>
                <a:gd name="connsiteY4" fmla="*/ 0 h 8731252"/>
                <a:gd name="connsiteX5" fmla="*/ 1374776 w 2374107"/>
                <a:gd name="connsiteY5" fmla="*/ 0 h 8731252"/>
                <a:gd name="connsiteX6" fmla="*/ 1374776 w 2374107"/>
                <a:gd name="connsiteY6" fmla="*/ 7731921 h 8731252"/>
                <a:gd name="connsiteX7" fmla="*/ 2374107 w 2374107"/>
                <a:gd name="connsiteY7" fmla="*/ 8731252 h 8731252"/>
                <a:gd name="connsiteX8" fmla="*/ 1374776 w 2374107"/>
                <a:gd name="connsiteY8" fmla="*/ 8731252 h 8731252"/>
                <a:gd name="connsiteX9" fmla="*/ 1104106 w 2374107"/>
                <a:gd name="connsiteY9" fmla="*/ 8731252 h 8731252"/>
                <a:gd name="connsiteX10" fmla="*/ 309148 w 2374107"/>
                <a:gd name="connsiteY10" fmla="*/ 8731252 h 8731252"/>
                <a:gd name="connsiteX11" fmla="*/ 127809 w 2374107"/>
                <a:gd name="connsiteY11" fmla="*/ 8716296 h 8731252"/>
                <a:gd name="connsiteX12" fmla="*/ 15085 w 2374107"/>
                <a:gd name="connsiteY12" fmla="*/ 8603921 h 8731252"/>
                <a:gd name="connsiteX13" fmla="*/ 0 w 2374107"/>
                <a:gd name="connsiteY13" fmla="*/ 8422424 h 873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4107" h="8731252">
                  <a:moveTo>
                    <a:pt x="0" y="8422424"/>
                  </a:moveTo>
                  <a:lnTo>
                    <a:pt x="0" y="309232"/>
                  </a:lnTo>
                  <a:cubicBezTo>
                    <a:pt x="0" y="218282"/>
                    <a:pt x="-64" y="164116"/>
                    <a:pt x="15085" y="127736"/>
                  </a:cubicBezTo>
                  <a:cubicBezTo>
                    <a:pt x="34117" y="75592"/>
                    <a:pt x="75489" y="34360"/>
                    <a:pt x="127809" y="15362"/>
                  </a:cubicBezTo>
                  <a:cubicBezTo>
                    <a:pt x="164090" y="404"/>
                    <a:pt x="218511" y="0"/>
                    <a:pt x="309148" y="0"/>
                  </a:cubicBezTo>
                  <a:lnTo>
                    <a:pt x="1374776" y="0"/>
                  </a:lnTo>
                  <a:lnTo>
                    <a:pt x="1374776" y="7731921"/>
                  </a:lnTo>
                  <a:lnTo>
                    <a:pt x="2374107" y="8731252"/>
                  </a:lnTo>
                  <a:lnTo>
                    <a:pt x="1374776" y="8731252"/>
                  </a:lnTo>
                  <a:lnTo>
                    <a:pt x="1104106" y="8731252"/>
                  </a:lnTo>
                  <a:lnTo>
                    <a:pt x="309148" y="8731252"/>
                  </a:lnTo>
                  <a:cubicBezTo>
                    <a:pt x="218510" y="8731252"/>
                    <a:pt x="164090" y="8731252"/>
                    <a:pt x="127809" y="8716296"/>
                  </a:cubicBezTo>
                  <a:cubicBezTo>
                    <a:pt x="75489" y="8696893"/>
                    <a:pt x="34116" y="8656066"/>
                    <a:pt x="15085" y="8603921"/>
                  </a:cubicBezTo>
                  <a:cubicBezTo>
                    <a:pt x="-64" y="8567541"/>
                    <a:pt x="0" y="8512971"/>
                    <a:pt x="0" y="8422424"/>
                  </a:cubicBezTo>
                  <a:close/>
                </a:path>
              </a:pathLst>
            </a:custGeom>
            <a:solidFill>
              <a:schemeClr val="accent1"/>
            </a:solidFill>
            <a:ln w="12700">
              <a:miter lim="400000"/>
            </a:ln>
          </p:spPr>
          <p:txBody>
            <a:bodyPr lIns="0" tIns="0" rIns="0" bIns="0" anchor="ctr"/>
            <a:lstStyle/>
            <a:p>
              <a:pPr algn="ctr" eaLnBrk="1" fontAlgn="auto">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27662" name="Placeholder demo text"/>
            <p:cNvSpPr txBox="1">
              <a:spLocks noChangeArrowheads="1"/>
            </p:cNvSpPr>
            <p:nvPr/>
          </p:nvSpPr>
          <p:spPr bwMode="auto">
            <a:xfrm>
              <a:off x="12884315" y="2921195"/>
              <a:ext cx="9221701" cy="2959112"/>
            </a:xfrm>
            <a:prstGeom prst="rect">
              <a:avLst/>
            </a:prstGeom>
            <a:noFill/>
            <a:ln w="12700">
              <a:noFill/>
              <a:miter lim="400000"/>
              <a:headEnd/>
              <a:tailEnd/>
            </a:ln>
          </p:spPr>
          <p:txBody>
            <a:bodyPr lIns="50800" tIns="50800" rIns="50800" bIns="50800">
              <a:spAutoFit/>
            </a:bodyPr>
            <a:lstStyle/>
            <a:p>
              <a:pPr algn="ctr" defTabSz="457200" eaLnBrk="1"/>
              <a:r>
                <a:rPr lang="ru-RU" altLang="ru-RU" sz="3600">
                  <a:solidFill>
                    <a:schemeClr val="tx1"/>
                  </a:solidFill>
                  <a:latin typeface="Montserrat Bold"/>
                  <a:ea typeface="Montserrat Bold"/>
                  <a:cs typeface="Montserrat Bold"/>
                  <a:sym typeface="Montserrat Bold"/>
                </a:rPr>
                <a:t>Помочь школе найти свой путь к изменению</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2" name="Rectangle">
            <a:extLst>
              <a:ext uri="{FF2B5EF4-FFF2-40B4-BE49-F238E27FC236}">
                <a16:creationId xmlns="" xmlns:a16="http://schemas.microsoft.com/office/drawing/2014/main" id="{DB9B1B2B-D6A9-4257-AE7F-3B7796F66BD7}"/>
              </a:ext>
            </a:extLst>
          </p:cNvPr>
          <p:cNvSpPr/>
          <p:nvPr/>
        </p:nvSpPr>
        <p:spPr>
          <a:xfrm>
            <a:off x="4763" y="0"/>
            <a:ext cx="24399875" cy="8516938"/>
          </a:xfrm>
          <a:prstGeom prst="rect">
            <a:avLst/>
          </a:prstGeom>
          <a:solidFill>
            <a:schemeClr val="accent1"/>
          </a:solidFill>
          <a:ln w="12700">
            <a:miter lim="400000"/>
          </a:ln>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27651" name="Slide Number">
            <a:extLst>
              <a:ext uri="{FF2B5EF4-FFF2-40B4-BE49-F238E27FC236}">
                <a16:creationId xmlns="" xmlns:a16="http://schemas.microsoft.com/office/drawing/2014/main" id="{A8A3157F-368D-450E-B9B4-8FBD05E2A7E1}"/>
              </a:ext>
            </a:extLst>
          </p:cNvPr>
          <p:cNvSpPr>
            <a:spLocks noGrp="1"/>
          </p:cNvSpPr>
          <p:nvPr>
            <p:ph type="sldNum" sz="quarter" idx="2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eaLnBrk="1"/>
            <a:fld id="{681CDA44-DA76-465D-ADF4-57A0A6CCE453}" type="slidenum">
              <a:rPr lang="ru-RU" altLang="nl-NL" sz="1400">
                <a:solidFill>
                  <a:srgbClr val="F0F0F0"/>
                </a:solidFill>
                <a:latin typeface="Arial" panose="020B0604020202020204" pitchFamily="34" charset="0"/>
                <a:cs typeface="Arial" panose="020B0604020202020204" pitchFamily="34" charset="0"/>
                <a:sym typeface="Arial" panose="020B0604020202020204" pitchFamily="34" charset="0"/>
              </a:rPr>
              <a:pPr eaLnBrk="1"/>
              <a:t>66</a:t>
            </a:fld>
            <a:endParaRPr lang="ru-RU" altLang="nl-NL" sz="140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27652" name="Trend 2021.">
            <a:extLst>
              <a:ext uri="{FF2B5EF4-FFF2-40B4-BE49-F238E27FC236}">
                <a16:creationId xmlns="" xmlns:a16="http://schemas.microsoft.com/office/drawing/2014/main" id="{4F38CE75-C85D-4CB3-B66D-0D1F56B34623}"/>
              </a:ext>
            </a:extLst>
          </p:cNvPr>
          <p:cNvSpPr txBox="1">
            <a:spLocks noChangeArrowheads="1"/>
          </p:cNvSpPr>
          <p:nvPr/>
        </p:nvSpPr>
        <p:spPr bwMode="auto">
          <a:xfrm>
            <a:off x="406400" y="641350"/>
            <a:ext cx="34893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eaLnBrk="1"/>
            <a:r>
              <a:rPr lang="ru-RU" altLang="nl-NL" sz="800" b="0">
                <a:solidFill>
                  <a:schemeClr val="tx1"/>
                </a:solidFill>
                <a:latin typeface="Montserrat ExtraBold" panose="00000900000000000000" pitchFamily="2" charset="0"/>
                <a:ea typeface="Montserrat ExtraBold" panose="00000900000000000000" pitchFamily="2" charset="0"/>
                <a:cs typeface="Montserrat ExtraBold" panose="00000900000000000000" pitchFamily="2" charset="0"/>
                <a:sym typeface="Montserrat ExtraBold" panose="00000900000000000000" pitchFamily="2" charset="0"/>
              </a:rPr>
              <a:t>Trend</a:t>
            </a:r>
            <a:r>
              <a:rPr lang="ru-RU" altLang="nl-NL" sz="6600" b="0">
                <a:solidFill>
                  <a:schemeClr val="tx1"/>
                </a:solidFill>
                <a:latin typeface="Montserrat ExtraBold" panose="00000900000000000000" pitchFamily="2" charset="0"/>
                <a:ea typeface="Montserrat ExtraBold" panose="00000900000000000000" pitchFamily="2" charset="0"/>
                <a:cs typeface="Montserrat ExtraBold" panose="00000900000000000000" pitchFamily="2" charset="0"/>
                <a:sym typeface="Montserrat ExtraBold" panose="00000900000000000000" pitchFamily="2" charset="0"/>
              </a:rPr>
              <a:t> </a:t>
            </a:r>
            <a:r>
              <a:rPr lang="ru-RU" altLang="nl-NL" sz="800" b="0">
                <a:solidFill>
                  <a:schemeClr val="tx1"/>
                </a:solidFill>
                <a:latin typeface="Montserrat ExtraBold" panose="00000900000000000000" pitchFamily="2" charset="0"/>
                <a:ea typeface="Montserrat ExtraBold" panose="00000900000000000000" pitchFamily="2" charset="0"/>
                <a:cs typeface="Montserrat ExtraBold" panose="00000900000000000000" pitchFamily="2" charset="0"/>
                <a:sym typeface="Montserrat ExtraBold" panose="00000900000000000000" pitchFamily="2" charset="0"/>
              </a:rPr>
              <a:t>2021</a:t>
            </a:r>
            <a:r>
              <a:rPr lang="ru-RU" altLang="nl-NL" sz="800" b="0">
                <a:solidFill>
                  <a:schemeClr val="bg2"/>
                </a:solidFill>
                <a:latin typeface="Montserrat ExtraBold" panose="00000900000000000000" pitchFamily="2" charset="0"/>
                <a:ea typeface="Montserrat ExtraBold" panose="00000900000000000000" pitchFamily="2" charset="0"/>
                <a:cs typeface="Montserrat ExtraBold" panose="00000900000000000000" pitchFamily="2" charset="0"/>
                <a:sym typeface="Montserrat ExtraBold" panose="00000900000000000000" pitchFamily="2" charset="0"/>
              </a:rPr>
              <a:t>.</a:t>
            </a:r>
          </a:p>
        </p:txBody>
      </p:sp>
      <p:sp>
        <p:nvSpPr>
          <p:cNvPr id="25" name="Прямоугольник 24">
            <a:extLst>
              <a:ext uri="{FF2B5EF4-FFF2-40B4-BE49-F238E27FC236}">
                <a16:creationId xmlns="" xmlns:a16="http://schemas.microsoft.com/office/drawing/2014/main" id="{4B4EC878-830C-4E6B-A545-960A0E48AA7A}"/>
              </a:ext>
            </a:extLst>
          </p:cNvPr>
          <p:cNvSpPr/>
          <p:nvPr/>
        </p:nvSpPr>
        <p:spPr>
          <a:xfrm>
            <a:off x="406400" y="1266825"/>
            <a:ext cx="2601913" cy="492125"/>
          </a:xfrm>
          <a:prstGeom prst="rect">
            <a:avLst/>
          </a:prstGeom>
          <a:solidFill>
            <a:srgbClr val="F2DC4B"/>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fontAlgn="auto" hangingPunct="0">
              <a:spcBef>
                <a:spcPts val="0"/>
              </a:spcBef>
              <a:spcAft>
                <a:spcPts val="0"/>
              </a:spcAft>
              <a:defRPr/>
            </a:pPr>
            <a:endParaRPr lang="ru-RU" sz="3200" b="0" kern="0">
              <a:solidFill>
                <a:srgbClr val="FFFFFF"/>
              </a:solidFill>
              <a:sym typeface="Helvetica Neue Medium"/>
            </a:endParaRPr>
          </a:p>
        </p:txBody>
      </p:sp>
      <p:sp>
        <p:nvSpPr>
          <p:cNvPr id="5545" name="Graphic 172">
            <a:extLst>
              <a:ext uri="{FF2B5EF4-FFF2-40B4-BE49-F238E27FC236}">
                <a16:creationId xmlns="" xmlns:a16="http://schemas.microsoft.com/office/drawing/2014/main" id="{C6B745F6-1D68-4BC6-BD53-4112D143CB0D}"/>
              </a:ext>
            </a:extLst>
          </p:cNvPr>
          <p:cNvSpPr/>
          <p:nvPr/>
        </p:nvSpPr>
        <p:spPr>
          <a:xfrm>
            <a:off x="22510750" y="1327150"/>
            <a:ext cx="433388" cy="284163"/>
          </a:xfrm>
          <a:custGeom>
            <a:avLst/>
            <a:gdLst/>
            <a:ahLst/>
            <a:cxnLst>
              <a:cxn ang="0">
                <a:pos x="wd2" y="hd2"/>
              </a:cxn>
              <a:cxn ang="5400000">
                <a:pos x="wd2" y="hd2"/>
              </a:cxn>
              <a:cxn ang="10800000">
                <a:pos x="wd2" y="hd2"/>
              </a:cxn>
              <a:cxn ang="16200000">
                <a:pos x="wd2" y="hd2"/>
              </a:cxn>
            </a:cxnLst>
            <a:rect l="0" t="0" r="r" b="b"/>
            <a:pathLst>
              <a:path w="21600" h="21600" extrusionOk="0">
                <a:moveTo>
                  <a:pt x="20588" y="12343"/>
                </a:moveTo>
                <a:lnTo>
                  <a:pt x="1013" y="12343"/>
                </a:lnTo>
                <a:cubicBezTo>
                  <a:pt x="453" y="12343"/>
                  <a:pt x="0" y="11652"/>
                  <a:pt x="0" y="10800"/>
                </a:cubicBezTo>
                <a:cubicBezTo>
                  <a:pt x="0" y="9948"/>
                  <a:pt x="453" y="9257"/>
                  <a:pt x="1013" y="9257"/>
                </a:cubicBezTo>
                <a:lnTo>
                  <a:pt x="20588" y="9257"/>
                </a:lnTo>
                <a:cubicBezTo>
                  <a:pt x="21147" y="9257"/>
                  <a:pt x="21600" y="9948"/>
                  <a:pt x="21600" y="10800"/>
                </a:cubicBezTo>
                <a:cubicBezTo>
                  <a:pt x="21600" y="11652"/>
                  <a:pt x="21147" y="12343"/>
                  <a:pt x="20588" y="12343"/>
                </a:cubicBezTo>
                <a:close/>
                <a:moveTo>
                  <a:pt x="21600" y="1543"/>
                </a:moveTo>
                <a:cubicBezTo>
                  <a:pt x="21600" y="691"/>
                  <a:pt x="21147" y="0"/>
                  <a:pt x="20588" y="0"/>
                </a:cubicBezTo>
                <a:lnTo>
                  <a:pt x="1013" y="0"/>
                </a:lnTo>
                <a:cubicBezTo>
                  <a:pt x="453" y="0"/>
                  <a:pt x="0" y="691"/>
                  <a:pt x="0" y="1543"/>
                </a:cubicBezTo>
                <a:cubicBezTo>
                  <a:pt x="0" y="2395"/>
                  <a:pt x="453" y="3086"/>
                  <a:pt x="1013" y="3086"/>
                </a:cubicBezTo>
                <a:lnTo>
                  <a:pt x="20588" y="3086"/>
                </a:lnTo>
                <a:cubicBezTo>
                  <a:pt x="21147" y="3086"/>
                  <a:pt x="21600" y="2395"/>
                  <a:pt x="21600" y="1543"/>
                </a:cubicBezTo>
                <a:close/>
                <a:moveTo>
                  <a:pt x="21600" y="20057"/>
                </a:moveTo>
                <a:cubicBezTo>
                  <a:pt x="21600" y="19205"/>
                  <a:pt x="21147" y="18514"/>
                  <a:pt x="20588" y="18514"/>
                </a:cubicBezTo>
                <a:lnTo>
                  <a:pt x="1013" y="18514"/>
                </a:lnTo>
                <a:cubicBezTo>
                  <a:pt x="453" y="18514"/>
                  <a:pt x="0" y="19205"/>
                  <a:pt x="0" y="20057"/>
                </a:cubicBezTo>
                <a:cubicBezTo>
                  <a:pt x="0" y="20909"/>
                  <a:pt x="453" y="21600"/>
                  <a:pt x="1013" y="21600"/>
                </a:cubicBezTo>
                <a:lnTo>
                  <a:pt x="20588" y="21600"/>
                </a:lnTo>
                <a:cubicBezTo>
                  <a:pt x="21147" y="21600"/>
                  <a:pt x="21600" y="20909"/>
                  <a:pt x="21600" y="20057"/>
                </a:cubicBezTo>
                <a:close/>
              </a:path>
            </a:pathLst>
          </a:custGeom>
          <a:solidFill>
            <a:schemeClr val="tx1"/>
          </a:solidFill>
          <a:ln w="12700">
            <a:miter lim="400000"/>
          </a:ln>
        </p:spPr>
        <p:txBody>
          <a:bodyPr lIns="45719" rIns="45719"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5546" name="Contact us">
            <a:extLst>
              <a:ext uri="{FF2B5EF4-FFF2-40B4-BE49-F238E27FC236}">
                <a16:creationId xmlns="" xmlns:a16="http://schemas.microsoft.com/office/drawing/2014/main" id="{AE9C63D7-44C9-4438-AC41-050A7E2950D6}"/>
              </a:ext>
            </a:extLst>
          </p:cNvPr>
          <p:cNvSpPr txBox="1">
            <a:spLocks noChangeArrowheads="1"/>
          </p:cNvSpPr>
          <p:nvPr/>
        </p:nvSpPr>
        <p:spPr bwMode="auto">
          <a:xfrm>
            <a:off x="1381125" y="660400"/>
            <a:ext cx="7573963"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eaLnBrk="1"/>
            <a:r>
              <a:rPr lang="ru-RU" altLang="nl-NL" sz="8000" b="0">
                <a:solidFill>
                  <a:schemeClr val="tx1"/>
                </a:solidFill>
                <a:latin typeface="Montserrat Bold" panose="00000800000000000000" pitchFamily="2" charset="0"/>
                <a:ea typeface="Montserrat Bold" panose="00000800000000000000" pitchFamily="2" charset="0"/>
                <a:cs typeface="Montserrat Bold" panose="00000800000000000000" pitchFamily="2" charset="0"/>
                <a:sym typeface="Montserrat Bold" panose="00000800000000000000" pitchFamily="2" charset="0"/>
              </a:rPr>
              <a:t>КОНТАКТЫ:</a:t>
            </a:r>
          </a:p>
        </p:txBody>
      </p:sp>
      <p:grpSp>
        <p:nvGrpSpPr>
          <p:cNvPr id="27656" name="Group 2">
            <a:extLst>
              <a:ext uri="{FF2B5EF4-FFF2-40B4-BE49-F238E27FC236}">
                <a16:creationId xmlns="" xmlns:a16="http://schemas.microsoft.com/office/drawing/2014/main" id="{23B0FECD-1C00-4EB1-A81E-148B966BE5D4}"/>
              </a:ext>
            </a:extLst>
          </p:cNvPr>
          <p:cNvGrpSpPr>
            <a:grpSpLocks/>
          </p:cNvGrpSpPr>
          <p:nvPr/>
        </p:nvGrpSpPr>
        <p:grpSpPr bwMode="auto">
          <a:xfrm>
            <a:off x="1131888" y="8983663"/>
            <a:ext cx="10871200" cy="2265362"/>
            <a:chOff x="2787345" y="10570851"/>
            <a:chExt cx="7046765" cy="2265122"/>
          </a:xfrm>
        </p:grpSpPr>
        <p:sp>
          <p:nvSpPr>
            <p:cNvPr id="5559" name="Graphic 10">
              <a:extLst>
                <a:ext uri="{FF2B5EF4-FFF2-40B4-BE49-F238E27FC236}">
                  <a16:creationId xmlns="" xmlns:a16="http://schemas.microsoft.com/office/drawing/2014/main" id="{6DA5CDD4-0159-4DA1-8C16-BE2B051ED282}"/>
                </a:ext>
              </a:extLst>
            </p:cNvPr>
            <p:cNvSpPr/>
            <p:nvPr/>
          </p:nvSpPr>
          <p:spPr>
            <a:xfrm>
              <a:off x="2787345" y="10623232"/>
              <a:ext cx="443510" cy="442866"/>
            </a:xfrm>
            <a:custGeom>
              <a:avLst/>
              <a:gdLst/>
              <a:ahLst/>
              <a:cxnLst>
                <a:cxn ang="0">
                  <a:pos x="wd2" y="hd2"/>
                </a:cxn>
                <a:cxn ang="5400000">
                  <a:pos x="wd2" y="hd2"/>
                </a:cxn>
                <a:cxn ang="10800000">
                  <a:pos x="wd2" y="hd2"/>
                </a:cxn>
                <a:cxn ang="16200000">
                  <a:pos x="wd2" y="hd2"/>
                </a:cxn>
              </a:cxnLst>
              <a:rect l="0" t="0" r="r" b="b"/>
              <a:pathLst>
                <a:path w="21325" h="21578" extrusionOk="0">
                  <a:moveTo>
                    <a:pt x="8137" y="21578"/>
                  </a:moveTo>
                  <a:lnTo>
                    <a:pt x="8117" y="21578"/>
                  </a:lnTo>
                  <a:cubicBezTo>
                    <a:pt x="7897" y="21574"/>
                    <a:pt x="7694" y="21504"/>
                    <a:pt x="7519" y="21378"/>
                  </a:cubicBezTo>
                  <a:cubicBezTo>
                    <a:pt x="7344" y="21253"/>
                    <a:pt x="7213" y="21081"/>
                    <a:pt x="7137" y="20872"/>
                  </a:cubicBezTo>
                  <a:lnTo>
                    <a:pt x="66" y="1452"/>
                  </a:lnTo>
                  <a:cubicBezTo>
                    <a:pt x="-138" y="893"/>
                    <a:pt x="145" y="273"/>
                    <a:pt x="697" y="67"/>
                  </a:cubicBezTo>
                  <a:cubicBezTo>
                    <a:pt x="935" y="-22"/>
                    <a:pt x="1197" y="-22"/>
                    <a:pt x="1435" y="67"/>
                  </a:cubicBezTo>
                  <a:lnTo>
                    <a:pt x="20627" y="7222"/>
                  </a:lnTo>
                  <a:cubicBezTo>
                    <a:pt x="21180" y="7428"/>
                    <a:pt x="21462" y="8048"/>
                    <a:pt x="21258" y="8607"/>
                  </a:cubicBezTo>
                  <a:cubicBezTo>
                    <a:pt x="21155" y="8890"/>
                    <a:pt x="20940" y="9116"/>
                    <a:pt x="20664" y="9231"/>
                  </a:cubicBezTo>
                  <a:lnTo>
                    <a:pt x="12489" y="12638"/>
                  </a:lnTo>
                  <a:lnTo>
                    <a:pt x="9123" y="20909"/>
                  </a:lnTo>
                  <a:cubicBezTo>
                    <a:pt x="9041" y="21111"/>
                    <a:pt x="8906" y="21276"/>
                    <a:pt x="8730" y="21395"/>
                  </a:cubicBezTo>
                  <a:cubicBezTo>
                    <a:pt x="8555" y="21514"/>
                    <a:pt x="8353" y="21578"/>
                    <a:pt x="8137" y="21578"/>
                  </a:cubicBezTo>
                  <a:close/>
                </a:path>
              </a:pathLst>
            </a:custGeom>
            <a:solidFill>
              <a:schemeClr val="tx1"/>
            </a:solidFill>
            <a:ln w="12700" cap="flat">
              <a:noFill/>
              <a:miter lim="400000"/>
            </a:ln>
            <a:effectLst/>
          </p:spPr>
          <p:txBody>
            <a:bodyPr lIns="45719" tIns="45719" rIns="45719" bIns="45719"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27670" name="Runoratsunkatu 5, Espoo, Finland, 02600">
              <a:extLst>
                <a:ext uri="{FF2B5EF4-FFF2-40B4-BE49-F238E27FC236}">
                  <a16:creationId xmlns="" xmlns:a16="http://schemas.microsoft.com/office/drawing/2014/main" id="{D1C21752-E882-453B-8D88-AD718EF47383}"/>
                </a:ext>
              </a:extLst>
            </p:cNvPr>
            <p:cNvSpPr txBox="1">
              <a:spLocks noChangeArrowheads="1"/>
            </p:cNvSpPr>
            <p:nvPr/>
          </p:nvSpPr>
          <p:spPr bwMode="auto">
            <a:xfrm>
              <a:off x="3332649" y="10570851"/>
              <a:ext cx="6357167" cy="47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defTabSz="457200" eaLnBrk="0" hangingPunct="0">
                <a:defRPr sz="3000" b="1">
                  <a:solidFill>
                    <a:srgbClr val="000000"/>
                  </a:solidFill>
                  <a:latin typeface="Helvetica Neue"/>
                  <a:ea typeface="Helvetica Neue"/>
                  <a:cs typeface="Helvetica Neue"/>
                  <a:sym typeface="Helvetica Neue"/>
                </a:defRPr>
              </a:lvl1pPr>
              <a:lvl2pPr marL="742950" indent="-285750" defTabSz="457200" eaLnBrk="0" hangingPunct="0">
                <a:defRPr sz="3000" b="1">
                  <a:solidFill>
                    <a:srgbClr val="000000"/>
                  </a:solidFill>
                  <a:latin typeface="Helvetica Neue"/>
                  <a:ea typeface="Helvetica Neue"/>
                  <a:cs typeface="Helvetica Neue"/>
                  <a:sym typeface="Helvetica Neue"/>
                </a:defRPr>
              </a:lvl2pPr>
              <a:lvl3pPr marL="1143000" indent="-228600" defTabSz="457200" eaLnBrk="0" hangingPunct="0">
                <a:defRPr sz="3000" b="1">
                  <a:solidFill>
                    <a:srgbClr val="000000"/>
                  </a:solidFill>
                  <a:latin typeface="Helvetica Neue"/>
                  <a:ea typeface="Helvetica Neue"/>
                  <a:cs typeface="Helvetica Neue"/>
                  <a:sym typeface="Helvetica Neue"/>
                </a:defRPr>
              </a:lvl3pPr>
              <a:lvl4pPr marL="1600200" indent="-228600" defTabSz="457200" eaLnBrk="0" hangingPunct="0">
                <a:defRPr sz="3000" b="1">
                  <a:solidFill>
                    <a:srgbClr val="000000"/>
                  </a:solidFill>
                  <a:latin typeface="Helvetica Neue"/>
                  <a:ea typeface="Helvetica Neue"/>
                  <a:cs typeface="Helvetica Neue"/>
                  <a:sym typeface="Helvetica Neue"/>
                </a:defRPr>
              </a:lvl4pPr>
              <a:lvl5pPr marL="2057400" indent="-228600" defTabSz="457200" eaLnBrk="0" hangingPunct="0">
                <a:defRPr sz="3000" b="1">
                  <a:solidFill>
                    <a:srgbClr val="000000"/>
                  </a:solidFill>
                  <a:latin typeface="Helvetica Neue"/>
                  <a:ea typeface="Helvetica Neue"/>
                  <a:cs typeface="Helvetica Neue"/>
                  <a:sym typeface="Helvetica Neue"/>
                </a:defRPr>
              </a:lvl5pPr>
              <a:lvl6pPr marL="25146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eaLnBrk="1">
                <a:lnSpc>
                  <a:spcPct val="120000"/>
                </a:lnSpc>
              </a:pPr>
              <a:endParaRPr lang="nl-NL" altLang="nl-NL" sz="2200" b="0">
                <a:solidFill>
                  <a:schemeClr val="tx2"/>
                </a:solidFill>
                <a:latin typeface="Arial" panose="020B0604020202020204" pitchFamily="34" charset="0"/>
                <a:cs typeface="Arial" panose="020B0604020202020204" pitchFamily="34" charset="0"/>
                <a:sym typeface="Arial" panose="020B0604020202020204" pitchFamily="34" charset="0"/>
              </a:endParaRPr>
            </a:p>
          </p:txBody>
        </p:sp>
        <p:sp>
          <p:nvSpPr>
            <p:cNvPr id="5562" name="Graphic 166">
              <a:extLst>
                <a:ext uri="{FF2B5EF4-FFF2-40B4-BE49-F238E27FC236}">
                  <a16:creationId xmlns="" xmlns:a16="http://schemas.microsoft.com/office/drawing/2014/main" id="{BEFDA368-6ECF-4B2F-B276-E58C433951A6}"/>
                </a:ext>
              </a:extLst>
            </p:cNvPr>
            <p:cNvSpPr/>
            <p:nvPr/>
          </p:nvSpPr>
          <p:spPr>
            <a:xfrm>
              <a:off x="2796606" y="11489916"/>
              <a:ext cx="424988" cy="423818"/>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35"/>
                    <a:pt x="16765" y="0"/>
                    <a:pt x="10800" y="0"/>
                  </a:cubicBezTo>
                  <a:cubicBezTo>
                    <a:pt x="4835" y="0"/>
                    <a:pt x="0" y="4835"/>
                    <a:pt x="0" y="10800"/>
                  </a:cubicBezTo>
                  <a:cubicBezTo>
                    <a:pt x="0" y="16765"/>
                    <a:pt x="4835" y="21600"/>
                    <a:pt x="10800" y="21600"/>
                  </a:cubicBezTo>
                  <a:cubicBezTo>
                    <a:pt x="16762" y="21593"/>
                    <a:pt x="21593" y="16762"/>
                    <a:pt x="21600" y="10800"/>
                  </a:cubicBezTo>
                  <a:close/>
                  <a:moveTo>
                    <a:pt x="2316" y="11917"/>
                  </a:moveTo>
                  <a:lnTo>
                    <a:pt x="4501" y="11917"/>
                  </a:lnTo>
                  <a:cubicBezTo>
                    <a:pt x="4558" y="12921"/>
                    <a:pt x="4701" y="13918"/>
                    <a:pt x="4929" y="14897"/>
                  </a:cubicBezTo>
                  <a:lnTo>
                    <a:pt x="3277" y="14897"/>
                  </a:lnTo>
                  <a:cubicBezTo>
                    <a:pt x="2775" y="13971"/>
                    <a:pt x="2449" y="12961"/>
                    <a:pt x="2316" y="11917"/>
                  </a:cubicBezTo>
                  <a:close/>
                  <a:moveTo>
                    <a:pt x="3284" y="6703"/>
                  </a:moveTo>
                  <a:lnTo>
                    <a:pt x="4929" y="6703"/>
                  </a:lnTo>
                  <a:cubicBezTo>
                    <a:pt x="4701" y="7682"/>
                    <a:pt x="4558" y="8679"/>
                    <a:pt x="4501" y="9683"/>
                  </a:cubicBezTo>
                  <a:lnTo>
                    <a:pt x="2316" y="9683"/>
                  </a:lnTo>
                  <a:cubicBezTo>
                    <a:pt x="2449" y="8639"/>
                    <a:pt x="2775" y="7629"/>
                    <a:pt x="3277" y="6703"/>
                  </a:cubicBezTo>
                  <a:close/>
                  <a:moveTo>
                    <a:pt x="19288" y="9683"/>
                  </a:moveTo>
                  <a:lnTo>
                    <a:pt x="17099" y="9683"/>
                  </a:lnTo>
                  <a:cubicBezTo>
                    <a:pt x="17042" y="8679"/>
                    <a:pt x="16899" y="7682"/>
                    <a:pt x="16671" y="6703"/>
                  </a:cubicBezTo>
                  <a:lnTo>
                    <a:pt x="18323" y="6703"/>
                  </a:lnTo>
                  <a:cubicBezTo>
                    <a:pt x="18825" y="7629"/>
                    <a:pt x="19151" y="8639"/>
                    <a:pt x="19284" y="9683"/>
                  </a:cubicBezTo>
                  <a:close/>
                  <a:moveTo>
                    <a:pt x="11917" y="2607"/>
                  </a:moveTo>
                  <a:cubicBezTo>
                    <a:pt x="12582" y="3093"/>
                    <a:pt x="13120" y="3732"/>
                    <a:pt x="13487" y="4469"/>
                  </a:cubicBezTo>
                  <a:lnTo>
                    <a:pt x="11917" y="4469"/>
                  </a:lnTo>
                  <a:close/>
                  <a:moveTo>
                    <a:pt x="9683" y="4469"/>
                  </a:moveTo>
                  <a:lnTo>
                    <a:pt x="8113" y="4469"/>
                  </a:lnTo>
                  <a:cubicBezTo>
                    <a:pt x="8480" y="3732"/>
                    <a:pt x="9018" y="3093"/>
                    <a:pt x="9683" y="2607"/>
                  </a:cubicBezTo>
                  <a:close/>
                  <a:moveTo>
                    <a:pt x="9683" y="6703"/>
                  </a:moveTo>
                  <a:lnTo>
                    <a:pt x="9683" y="9683"/>
                  </a:lnTo>
                  <a:lnTo>
                    <a:pt x="6744" y="9683"/>
                  </a:lnTo>
                  <a:cubicBezTo>
                    <a:pt x="6805" y="8676"/>
                    <a:pt x="6968" y="7677"/>
                    <a:pt x="7231" y="6703"/>
                  </a:cubicBezTo>
                  <a:close/>
                  <a:moveTo>
                    <a:pt x="9683" y="11917"/>
                  </a:moveTo>
                  <a:lnTo>
                    <a:pt x="9683" y="14897"/>
                  </a:lnTo>
                  <a:lnTo>
                    <a:pt x="7231" y="14897"/>
                  </a:lnTo>
                  <a:cubicBezTo>
                    <a:pt x="6968" y="13923"/>
                    <a:pt x="6805" y="12924"/>
                    <a:pt x="6744" y="11917"/>
                  </a:cubicBezTo>
                  <a:close/>
                  <a:moveTo>
                    <a:pt x="9683" y="17131"/>
                  </a:moveTo>
                  <a:lnTo>
                    <a:pt x="9683" y="18993"/>
                  </a:lnTo>
                  <a:cubicBezTo>
                    <a:pt x="9018" y="18507"/>
                    <a:pt x="8480" y="17868"/>
                    <a:pt x="8113" y="17131"/>
                  </a:cubicBezTo>
                  <a:close/>
                  <a:moveTo>
                    <a:pt x="11917" y="17131"/>
                  </a:moveTo>
                  <a:lnTo>
                    <a:pt x="13487" y="17131"/>
                  </a:lnTo>
                  <a:cubicBezTo>
                    <a:pt x="13120" y="17868"/>
                    <a:pt x="12582" y="18507"/>
                    <a:pt x="11917" y="18993"/>
                  </a:cubicBezTo>
                  <a:close/>
                  <a:moveTo>
                    <a:pt x="11917" y="14897"/>
                  </a:moveTo>
                  <a:lnTo>
                    <a:pt x="11917" y="11917"/>
                  </a:lnTo>
                  <a:lnTo>
                    <a:pt x="14856" y="11917"/>
                  </a:lnTo>
                  <a:cubicBezTo>
                    <a:pt x="14795" y="12924"/>
                    <a:pt x="14632" y="13923"/>
                    <a:pt x="14369" y="14897"/>
                  </a:cubicBezTo>
                  <a:close/>
                  <a:moveTo>
                    <a:pt x="11917" y="9683"/>
                  </a:moveTo>
                  <a:lnTo>
                    <a:pt x="11917" y="6703"/>
                  </a:lnTo>
                  <a:lnTo>
                    <a:pt x="14369" y="6703"/>
                  </a:lnTo>
                  <a:cubicBezTo>
                    <a:pt x="14632" y="7677"/>
                    <a:pt x="14795" y="8676"/>
                    <a:pt x="14856" y="9683"/>
                  </a:cubicBezTo>
                  <a:close/>
                  <a:moveTo>
                    <a:pt x="15954" y="4469"/>
                  </a:moveTo>
                  <a:cubicBezTo>
                    <a:pt x="15845" y="4210"/>
                    <a:pt x="15731" y="3958"/>
                    <a:pt x="15610" y="3717"/>
                  </a:cubicBezTo>
                  <a:cubicBezTo>
                    <a:pt x="15940" y="3946"/>
                    <a:pt x="16254" y="4197"/>
                    <a:pt x="16549" y="4469"/>
                  </a:cubicBezTo>
                  <a:close/>
                  <a:moveTo>
                    <a:pt x="5646" y="4469"/>
                  </a:moveTo>
                  <a:lnTo>
                    <a:pt x="5050" y="4469"/>
                  </a:lnTo>
                  <a:cubicBezTo>
                    <a:pt x="5345" y="4197"/>
                    <a:pt x="5658" y="3946"/>
                    <a:pt x="5988" y="3717"/>
                  </a:cubicBezTo>
                  <a:cubicBezTo>
                    <a:pt x="5868" y="3958"/>
                    <a:pt x="5755" y="4210"/>
                    <a:pt x="5646" y="4469"/>
                  </a:cubicBezTo>
                  <a:close/>
                  <a:moveTo>
                    <a:pt x="5646" y="17131"/>
                  </a:moveTo>
                  <a:cubicBezTo>
                    <a:pt x="5755" y="17390"/>
                    <a:pt x="5869" y="17641"/>
                    <a:pt x="5990" y="17883"/>
                  </a:cubicBezTo>
                  <a:cubicBezTo>
                    <a:pt x="5660" y="17654"/>
                    <a:pt x="5346" y="17403"/>
                    <a:pt x="5051" y="17131"/>
                  </a:cubicBezTo>
                  <a:close/>
                  <a:moveTo>
                    <a:pt x="15954" y="17131"/>
                  </a:moveTo>
                  <a:lnTo>
                    <a:pt x="16550" y="17131"/>
                  </a:lnTo>
                  <a:cubicBezTo>
                    <a:pt x="16255" y="17403"/>
                    <a:pt x="15942" y="17654"/>
                    <a:pt x="15612" y="17883"/>
                  </a:cubicBezTo>
                  <a:cubicBezTo>
                    <a:pt x="15732" y="17641"/>
                    <a:pt x="15845" y="17390"/>
                    <a:pt x="15954" y="17131"/>
                  </a:cubicBezTo>
                  <a:close/>
                  <a:moveTo>
                    <a:pt x="16671" y="14897"/>
                  </a:moveTo>
                  <a:cubicBezTo>
                    <a:pt x="16899" y="13918"/>
                    <a:pt x="17042" y="12921"/>
                    <a:pt x="17099" y="11917"/>
                  </a:cubicBezTo>
                  <a:lnTo>
                    <a:pt x="19284" y="11917"/>
                  </a:lnTo>
                  <a:cubicBezTo>
                    <a:pt x="19151" y="12961"/>
                    <a:pt x="18825" y="13971"/>
                    <a:pt x="18323" y="14897"/>
                  </a:cubicBezTo>
                  <a:close/>
                </a:path>
              </a:pathLst>
            </a:custGeom>
            <a:solidFill>
              <a:schemeClr val="tx1"/>
            </a:solidFill>
            <a:ln w="12700" cap="flat">
              <a:noFill/>
              <a:miter lim="400000"/>
            </a:ln>
            <a:effectLst/>
          </p:spPr>
          <p:txBody>
            <a:bodyPr lIns="45719" tIns="45719" rIns="45719" bIns="45719"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5563" name="Graphic 34">
              <a:extLst>
                <a:ext uri="{FF2B5EF4-FFF2-40B4-BE49-F238E27FC236}">
                  <a16:creationId xmlns="" xmlns:a16="http://schemas.microsoft.com/office/drawing/2014/main" id="{A2C7790C-080A-40B6-890F-4C39AC75B258}"/>
                </a:ext>
              </a:extLst>
            </p:cNvPr>
            <p:cNvSpPr/>
            <p:nvPr/>
          </p:nvSpPr>
          <p:spPr>
            <a:xfrm>
              <a:off x="6998116" y="11466106"/>
              <a:ext cx="473352" cy="473025"/>
            </a:xfrm>
            <a:custGeom>
              <a:avLst/>
              <a:gdLst/>
              <a:ahLst/>
              <a:cxnLst>
                <a:cxn ang="0">
                  <a:pos x="wd2" y="hd2"/>
                </a:cxn>
                <a:cxn ang="5400000">
                  <a:pos x="wd2" y="hd2"/>
                </a:cxn>
                <a:cxn ang="10800000">
                  <a:pos x="wd2" y="hd2"/>
                </a:cxn>
                <a:cxn ang="16200000">
                  <a:pos x="wd2" y="hd2"/>
                </a:cxn>
              </a:cxnLst>
              <a:rect l="0" t="0" r="r" b="b"/>
              <a:pathLst>
                <a:path w="21540" h="21584" extrusionOk="0">
                  <a:moveTo>
                    <a:pt x="3843" y="21584"/>
                  </a:moveTo>
                  <a:cubicBezTo>
                    <a:pt x="3657" y="21584"/>
                    <a:pt x="3474" y="21533"/>
                    <a:pt x="3316" y="21435"/>
                  </a:cubicBezTo>
                  <a:lnTo>
                    <a:pt x="994" y="20011"/>
                  </a:lnTo>
                  <a:cubicBezTo>
                    <a:pt x="862" y="19930"/>
                    <a:pt x="751" y="19820"/>
                    <a:pt x="668" y="19689"/>
                  </a:cubicBezTo>
                  <a:cubicBezTo>
                    <a:pt x="586" y="19558"/>
                    <a:pt x="534" y="19410"/>
                    <a:pt x="518" y="19256"/>
                  </a:cubicBezTo>
                  <a:lnTo>
                    <a:pt x="6" y="14481"/>
                  </a:lnTo>
                  <a:cubicBezTo>
                    <a:pt x="-16" y="14271"/>
                    <a:pt x="29" y="14065"/>
                    <a:pt x="126" y="13888"/>
                  </a:cubicBezTo>
                  <a:cubicBezTo>
                    <a:pt x="223" y="13711"/>
                    <a:pt x="373" y="13563"/>
                    <a:pt x="563" y="13469"/>
                  </a:cubicBezTo>
                  <a:lnTo>
                    <a:pt x="5655" y="10945"/>
                  </a:lnTo>
                  <a:cubicBezTo>
                    <a:pt x="5835" y="10857"/>
                    <a:pt x="6032" y="10825"/>
                    <a:pt x="6222" y="10848"/>
                  </a:cubicBezTo>
                  <a:cubicBezTo>
                    <a:pt x="6413" y="10871"/>
                    <a:pt x="6600" y="10951"/>
                    <a:pt x="6751" y="11077"/>
                  </a:cubicBezTo>
                  <a:lnTo>
                    <a:pt x="8506" y="12549"/>
                  </a:lnTo>
                  <a:cubicBezTo>
                    <a:pt x="8931" y="12322"/>
                    <a:pt x="9339" y="12066"/>
                    <a:pt x="9727" y="11781"/>
                  </a:cubicBezTo>
                  <a:cubicBezTo>
                    <a:pt x="10116" y="11497"/>
                    <a:pt x="10484" y="11186"/>
                    <a:pt x="10828" y="10850"/>
                  </a:cubicBezTo>
                  <a:cubicBezTo>
                    <a:pt x="11164" y="10504"/>
                    <a:pt x="11475" y="10135"/>
                    <a:pt x="11759" y="9746"/>
                  </a:cubicBezTo>
                  <a:cubicBezTo>
                    <a:pt x="12043" y="9357"/>
                    <a:pt x="12299" y="8948"/>
                    <a:pt x="12526" y="8522"/>
                  </a:cubicBezTo>
                  <a:lnTo>
                    <a:pt x="11056" y="6763"/>
                  </a:lnTo>
                  <a:cubicBezTo>
                    <a:pt x="10930" y="6613"/>
                    <a:pt x="10850" y="6425"/>
                    <a:pt x="10828" y="6234"/>
                  </a:cubicBezTo>
                  <a:cubicBezTo>
                    <a:pt x="10805" y="6043"/>
                    <a:pt x="10837" y="5845"/>
                    <a:pt x="10925" y="5665"/>
                  </a:cubicBezTo>
                  <a:lnTo>
                    <a:pt x="13441" y="563"/>
                  </a:lnTo>
                  <a:cubicBezTo>
                    <a:pt x="13535" y="374"/>
                    <a:pt x="13683" y="224"/>
                    <a:pt x="13859" y="126"/>
                  </a:cubicBezTo>
                  <a:cubicBezTo>
                    <a:pt x="14036" y="29"/>
                    <a:pt x="14241" y="-16"/>
                    <a:pt x="14451" y="5"/>
                  </a:cubicBezTo>
                  <a:lnTo>
                    <a:pt x="19217" y="518"/>
                  </a:lnTo>
                  <a:cubicBezTo>
                    <a:pt x="19371" y="534"/>
                    <a:pt x="19519" y="586"/>
                    <a:pt x="19649" y="669"/>
                  </a:cubicBezTo>
                  <a:cubicBezTo>
                    <a:pt x="19780" y="752"/>
                    <a:pt x="19890" y="863"/>
                    <a:pt x="19971" y="995"/>
                  </a:cubicBezTo>
                  <a:lnTo>
                    <a:pt x="21392" y="3321"/>
                  </a:lnTo>
                  <a:cubicBezTo>
                    <a:pt x="21551" y="3581"/>
                    <a:pt x="21584" y="3899"/>
                    <a:pt x="21483" y="4187"/>
                  </a:cubicBezTo>
                  <a:cubicBezTo>
                    <a:pt x="20335" y="7443"/>
                    <a:pt x="17563" y="11635"/>
                    <a:pt x="14587" y="14617"/>
                  </a:cubicBezTo>
                  <a:cubicBezTo>
                    <a:pt x="11610" y="17599"/>
                    <a:pt x="7430" y="20376"/>
                    <a:pt x="4179" y="21526"/>
                  </a:cubicBezTo>
                  <a:cubicBezTo>
                    <a:pt x="4071" y="21564"/>
                    <a:pt x="3957" y="21584"/>
                    <a:pt x="3843" y="21584"/>
                  </a:cubicBezTo>
                  <a:close/>
                </a:path>
              </a:pathLst>
            </a:custGeom>
            <a:solidFill>
              <a:schemeClr val="tx1"/>
            </a:solidFill>
            <a:ln w="12700" cap="flat">
              <a:noFill/>
              <a:miter lim="400000"/>
            </a:ln>
            <a:effectLst/>
          </p:spPr>
          <p:txBody>
            <a:bodyPr lIns="45719" tIns="45719" rIns="45719" bIns="45719"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27673" name="https://hislide.io">
              <a:extLst>
                <a:ext uri="{FF2B5EF4-FFF2-40B4-BE49-F238E27FC236}">
                  <a16:creationId xmlns="" xmlns:a16="http://schemas.microsoft.com/office/drawing/2014/main" id="{0E95273E-9A77-4F0D-A6A9-D712991100D3}"/>
                </a:ext>
              </a:extLst>
            </p:cNvPr>
            <p:cNvSpPr txBox="1">
              <a:spLocks noChangeArrowheads="1"/>
            </p:cNvSpPr>
            <p:nvPr/>
          </p:nvSpPr>
          <p:spPr bwMode="auto">
            <a:xfrm>
              <a:off x="3349665" y="11428408"/>
              <a:ext cx="3113939" cy="140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algn="ctr" eaLnBrk="1"/>
              <a:r>
                <a:rPr lang="en-US" altLang="nl-NL" sz="3200" b="0">
                  <a:solidFill>
                    <a:srgbClr val="002060"/>
                  </a:solidFill>
                  <a:latin typeface="Tahoma" panose="020B0604030504040204" pitchFamily="34" charset="0"/>
                  <a:cs typeface="Tahoma" panose="020B0604030504040204" pitchFamily="34" charset="0"/>
                  <a:hlinkClick r:id="rId2"/>
                </a:rPr>
                <a:t>https://www.ripkro.ru/</a:t>
              </a:r>
              <a:endParaRPr lang="ru-RU" altLang="nl-NL" sz="3200" b="0">
                <a:solidFill>
                  <a:srgbClr val="002060"/>
                </a:solidFill>
                <a:latin typeface="Tahoma" panose="020B0604030504040204" pitchFamily="34" charset="0"/>
                <a:cs typeface="Tahoma" panose="020B0604030504040204" pitchFamily="34" charset="0"/>
              </a:endParaRPr>
            </a:p>
            <a:p>
              <a:pPr eaLnBrk="1">
                <a:lnSpc>
                  <a:spcPct val="120000"/>
                </a:lnSpc>
              </a:pPr>
              <a:endParaRPr lang="ru-RU" altLang="nl-NL" sz="2200" b="0">
                <a:solidFill>
                  <a:schemeClr val="tx2"/>
                </a:solidFill>
                <a:latin typeface="Arial" panose="020B0604020202020204" pitchFamily="34" charset="0"/>
                <a:cs typeface="Arial" panose="020B0604020202020204" pitchFamily="34" charset="0"/>
                <a:sym typeface="Arial" panose="020B0604020202020204" pitchFamily="34" charset="0"/>
              </a:endParaRPr>
            </a:p>
            <a:p>
              <a:pPr eaLnBrk="1">
                <a:lnSpc>
                  <a:spcPct val="120000"/>
                </a:lnSpc>
              </a:pPr>
              <a:endParaRPr lang="ru-RU" altLang="nl-NL" sz="2200" b="0">
                <a:solidFill>
                  <a:schemeClr val="tx2"/>
                </a:solidFill>
                <a:latin typeface="Arial" panose="020B0604020202020204" pitchFamily="34" charset="0"/>
                <a:cs typeface="Arial" panose="020B0604020202020204" pitchFamily="34" charset="0"/>
                <a:sym typeface="Arial" panose="020B0604020202020204" pitchFamily="34" charset="0"/>
              </a:endParaRPr>
            </a:p>
          </p:txBody>
        </p:sp>
        <p:sp>
          <p:nvSpPr>
            <p:cNvPr id="27674" name="+1234567890">
              <a:extLst>
                <a:ext uri="{FF2B5EF4-FFF2-40B4-BE49-F238E27FC236}">
                  <a16:creationId xmlns="" xmlns:a16="http://schemas.microsoft.com/office/drawing/2014/main" id="{61FF73A6-6315-49A4-97FB-27A83FE5F65D}"/>
                </a:ext>
              </a:extLst>
            </p:cNvPr>
            <p:cNvSpPr txBox="1">
              <a:spLocks noChangeArrowheads="1"/>
            </p:cNvSpPr>
            <p:nvPr/>
          </p:nvSpPr>
          <p:spPr bwMode="auto">
            <a:xfrm>
              <a:off x="7471181" y="11428408"/>
              <a:ext cx="2362929" cy="69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defTabSz="457200" eaLnBrk="0" hangingPunct="0">
                <a:defRPr sz="3000" b="1">
                  <a:solidFill>
                    <a:srgbClr val="000000"/>
                  </a:solidFill>
                  <a:latin typeface="Helvetica Neue"/>
                  <a:ea typeface="Helvetica Neue"/>
                  <a:cs typeface="Helvetica Neue"/>
                  <a:sym typeface="Helvetica Neue"/>
                </a:defRPr>
              </a:lvl1pPr>
              <a:lvl2pPr marL="742950" indent="-285750" defTabSz="457200" eaLnBrk="0" hangingPunct="0">
                <a:defRPr sz="3000" b="1">
                  <a:solidFill>
                    <a:srgbClr val="000000"/>
                  </a:solidFill>
                  <a:latin typeface="Helvetica Neue"/>
                  <a:ea typeface="Helvetica Neue"/>
                  <a:cs typeface="Helvetica Neue"/>
                  <a:sym typeface="Helvetica Neue"/>
                </a:defRPr>
              </a:lvl2pPr>
              <a:lvl3pPr marL="1143000" indent="-228600" defTabSz="457200" eaLnBrk="0" hangingPunct="0">
                <a:defRPr sz="3000" b="1">
                  <a:solidFill>
                    <a:srgbClr val="000000"/>
                  </a:solidFill>
                  <a:latin typeface="Helvetica Neue"/>
                  <a:ea typeface="Helvetica Neue"/>
                  <a:cs typeface="Helvetica Neue"/>
                  <a:sym typeface="Helvetica Neue"/>
                </a:defRPr>
              </a:lvl3pPr>
              <a:lvl4pPr marL="1600200" indent="-228600" defTabSz="457200" eaLnBrk="0" hangingPunct="0">
                <a:defRPr sz="3000" b="1">
                  <a:solidFill>
                    <a:srgbClr val="000000"/>
                  </a:solidFill>
                  <a:latin typeface="Helvetica Neue"/>
                  <a:ea typeface="Helvetica Neue"/>
                  <a:cs typeface="Helvetica Neue"/>
                  <a:sym typeface="Helvetica Neue"/>
                </a:defRPr>
              </a:lvl4pPr>
              <a:lvl5pPr marL="2057400" indent="-228600" defTabSz="457200" eaLnBrk="0" hangingPunct="0">
                <a:defRPr sz="3000" b="1">
                  <a:solidFill>
                    <a:srgbClr val="000000"/>
                  </a:solidFill>
                  <a:latin typeface="Helvetica Neue"/>
                  <a:ea typeface="Helvetica Neue"/>
                  <a:cs typeface="Helvetica Neue"/>
                  <a:sym typeface="Helvetica Neue"/>
                </a:defRPr>
              </a:lvl5pPr>
              <a:lvl6pPr marL="25146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eaLnBrk="1">
                <a:lnSpc>
                  <a:spcPct val="120000"/>
                </a:lnSpc>
              </a:pPr>
              <a:r>
                <a:rPr lang="ru-RU" altLang="nl-NL" sz="2400" b="0">
                  <a:solidFill>
                    <a:srgbClr val="002060"/>
                  </a:solidFill>
                  <a:latin typeface="Tahoma" panose="020B0604030504040204" pitchFamily="34" charset="0"/>
                  <a:cs typeface="Tahoma" panose="020B0604030504040204" pitchFamily="34" charset="0"/>
                  <a:sym typeface="Arial" panose="020B0604020202020204" pitchFamily="34" charset="0"/>
                  <a:hlinkClick r:id="rId3"/>
                </a:rPr>
                <a:t> </a:t>
              </a:r>
              <a:r>
                <a:rPr lang="ru-RU" altLang="nl-NL" sz="3200" b="0">
                  <a:solidFill>
                    <a:schemeClr val="tx1"/>
                  </a:solidFill>
                  <a:latin typeface="Tahoma" panose="020B0604030504040204" pitchFamily="34" charset="0"/>
                  <a:cs typeface="Tahoma" panose="020B0604030504040204" pitchFamily="34" charset="0"/>
                  <a:sym typeface="Arial" panose="020B0604020202020204" pitchFamily="34" charset="0"/>
                  <a:hlinkClick r:id="rId3"/>
                </a:rPr>
                <a:t>8 (863) 267-56-00 </a:t>
              </a:r>
              <a:endParaRPr lang="ru-RU" altLang="nl-NL" sz="3200" b="0">
                <a:solidFill>
                  <a:schemeClr val="tx1"/>
                </a:solidFill>
                <a:latin typeface="Tahoma" panose="020B0604030504040204" pitchFamily="34" charset="0"/>
                <a:cs typeface="Tahoma" panose="020B0604030504040204" pitchFamily="34" charset="0"/>
                <a:sym typeface="Arial" panose="020B0604020202020204" pitchFamily="34" charset="0"/>
              </a:endParaRPr>
            </a:p>
          </p:txBody>
        </p:sp>
      </p:grpSp>
      <p:sp>
        <p:nvSpPr>
          <p:cNvPr id="26" name="Прямоугольник 25">
            <a:extLst>
              <a:ext uri="{FF2B5EF4-FFF2-40B4-BE49-F238E27FC236}">
                <a16:creationId xmlns="" xmlns:a16="http://schemas.microsoft.com/office/drawing/2014/main" id="{A5559155-FF19-4016-8BC9-A65FFD9024F8}"/>
              </a:ext>
            </a:extLst>
          </p:cNvPr>
          <p:cNvSpPr/>
          <p:nvPr/>
        </p:nvSpPr>
        <p:spPr>
          <a:xfrm>
            <a:off x="21421725" y="1017588"/>
            <a:ext cx="1966913" cy="741362"/>
          </a:xfrm>
          <a:prstGeom prst="rect">
            <a:avLst/>
          </a:prstGeom>
          <a:solidFill>
            <a:srgbClr val="F2DC4B"/>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fontAlgn="auto" hangingPunct="0">
              <a:spcBef>
                <a:spcPts val="0"/>
              </a:spcBef>
              <a:spcAft>
                <a:spcPts val="0"/>
              </a:spcAft>
              <a:defRPr/>
            </a:pPr>
            <a:endParaRPr lang="ru-RU" sz="3200" b="0" kern="0">
              <a:solidFill>
                <a:srgbClr val="FFFFFF"/>
              </a:solidFill>
              <a:sym typeface="Helvetica Neue Medium"/>
            </a:endParaRPr>
          </a:p>
        </p:txBody>
      </p:sp>
      <p:sp>
        <p:nvSpPr>
          <p:cNvPr id="27658" name="Прямоугольник 1">
            <a:extLst>
              <a:ext uri="{FF2B5EF4-FFF2-40B4-BE49-F238E27FC236}">
                <a16:creationId xmlns="" xmlns:a16="http://schemas.microsoft.com/office/drawing/2014/main" id="{6454EE58-0706-4EA4-A1FA-AAF8E9AF5FF6}"/>
              </a:ext>
            </a:extLst>
          </p:cNvPr>
          <p:cNvSpPr>
            <a:spLocks noChangeArrowheads="1"/>
          </p:cNvSpPr>
          <p:nvPr/>
        </p:nvSpPr>
        <p:spPr bwMode="auto">
          <a:xfrm>
            <a:off x="1941513" y="8869363"/>
            <a:ext cx="9696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algn="ctr" eaLnBrk="1"/>
            <a:r>
              <a:rPr lang="ru-RU" altLang="nl-NL" sz="3200" b="0">
                <a:solidFill>
                  <a:srgbClr val="002060"/>
                </a:solidFill>
                <a:latin typeface="Tahoma" panose="020B0604030504040204" pitchFamily="34" charset="0"/>
                <a:cs typeface="Tahoma" panose="020B0604030504040204" pitchFamily="34" charset="0"/>
              </a:rPr>
              <a:t>344011, г Ростов-на-Дону, Гвардейский пер., 2/51</a:t>
            </a:r>
            <a:endParaRPr lang="ru-RU" altLang="nl-NL" b="0"/>
          </a:p>
        </p:txBody>
      </p:sp>
      <p:pic>
        <p:nvPicPr>
          <p:cNvPr id="27659" name="Рисунок 5">
            <a:extLst>
              <a:ext uri="{FF2B5EF4-FFF2-40B4-BE49-F238E27FC236}">
                <a16:creationId xmlns="" xmlns:a16="http://schemas.microsoft.com/office/drawing/2014/main" id="{2046EEF4-9EEE-45FC-BACD-CA053C00C81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1125" y="244475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E496D942-E979-4966-94A2-A3A684C6F895}"/>
              </a:ext>
            </a:extLst>
          </p:cNvPr>
          <p:cNvSpPr txBox="1"/>
          <p:nvPr/>
        </p:nvSpPr>
        <p:spPr>
          <a:xfrm>
            <a:off x="1381908" y="5283052"/>
            <a:ext cx="2415396"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hangingPunct="0">
              <a:spcBef>
                <a:spcPts val="0"/>
              </a:spcBef>
              <a:spcAft>
                <a:spcPts val="0"/>
              </a:spcAft>
              <a:defRPr/>
            </a:pPr>
            <a:r>
              <a:rPr lang="ru-RU" kern="0" dirty="0"/>
              <a:t>ИПК и ПРО</a:t>
            </a:r>
          </a:p>
        </p:txBody>
      </p:sp>
      <p:pic>
        <p:nvPicPr>
          <p:cNvPr id="27661" name="Рисунок 8">
            <a:extLst>
              <a:ext uri="{FF2B5EF4-FFF2-40B4-BE49-F238E27FC236}">
                <a16:creationId xmlns="" xmlns:a16="http://schemas.microsoft.com/office/drawing/2014/main" id="{13242634-726E-4EB5-A5E2-C32CBC4A215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7088" y="244475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 xmlns:a16="http://schemas.microsoft.com/office/drawing/2014/main" id="{B7D8FE48-897C-4EF5-BE56-5A41EFE6C4AB}"/>
              </a:ext>
            </a:extLst>
          </p:cNvPr>
          <p:cNvSpPr txBox="1"/>
          <p:nvPr/>
        </p:nvSpPr>
        <p:spPr>
          <a:xfrm>
            <a:off x="4687019" y="5257862"/>
            <a:ext cx="2415396"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hangingPunct="0">
              <a:spcBef>
                <a:spcPts val="0"/>
              </a:spcBef>
              <a:spcAft>
                <a:spcPts val="0"/>
              </a:spcAft>
              <a:defRPr/>
            </a:pPr>
            <a:r>
              <a:rPr lang="ru-RU" kern="0" dirty="0"/>
              <a:t>ЦНППМП</a:t>
            </a:r>
          </a:p>
        </p:txBody>
      </p:sp>
      <p:pic>
        <p:nvPicPr>
          <p:cNvPr id="27663" name="Рисунок 10">
            <a:extLst>
              <a:ext uri="{FF2B5EF4-FFF2-40B4-BE49-F238E27FC236}">
                <a16:creationId xmlns="" xmlns:a16="http://schemas.microsoft.com/office/drawing/2014/main" id="{CFB3A90D-35DC-4F44-B3D8-E7C5A74C46C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3050" y="2444750"/>
            <a:ext cx="251936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 xmlns:a16="http://schemas.microsoft.com/office/drawing/2014/main" id="{92806355-3B45-4C08-B9E5-DEAA8BED3922}"/>
              </a:ext>
            </a:extLst>
          </p:cNvPr>
          <p:cNvSpPr txBox="1"/>
          <p:nvPr/>
        </p:nvSpPr>
        <p:spPr>
          <a:xfrm>
            <a:off x="7892926" y="5194946"/>
            <a:ext cx="2415396"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hangingPunct="0">
              <a:spcBef>
                <a:spcPts val="0"/>
              </a:spcBef>
              <a:spcAft>
                <a:spcPts val="0"/>
              </a:spcAft>
              <a:defRPr/>
            </a:pPr>
            <a:r>
              <a:rPr lang="en-US" kern="0" dirty="0"/>
              <a:t>Instagram</a:t>
            </a:r>
          </a:p>
          <a:p>
            <a:pPr algn="ctr" fontAlgn="auto" hangingPunct="0">
              <a:spcBef>
                <a:spcPts val="0"/>
              </a:spcBef>
              <a:spcAft>
                <a:spcPts val="0"/>
              </a:spcAft>
              <a:defRPr/>
            </a:pPr>
            <a:r>
              <a:rPr lang="ru-RU" kern="0" dirty="0"/>
              <a:t>ЦНППМП</a:t>
            </a:r>
          </a:p>
        </p:txBody>
      </p:sp>
      <p:pic>
        <p:nvPicPr>
          <p:cNvPr id="27665" name="Рисунок 12">
            <a:extLst>
              <a:ext uri="{FF2B5EF4-FFF2-40B4-BE49-F238E27FC236}">
                <a16:creationId xmlns="" xmlns:a16="http://schemas.microsoft.com/office/drawing/2014/main" id="{249596FD-FA84-4333-9B8B-5DFA0F86F1B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98213" y="2416175"/>
            <a:ext cx="267017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 xmlns:a16="http://schemas.microsoft.com/office/drawing/2014/main" id="{F6462FD2-43FE-4025-A10F-874BFAD063F1}"/>
              </a:ext>
            </a:extLst>
          </p:cNvPr>
          <p:cNvSpPr txBox="1"/>
          <p:nvPr/>
        </p:nvSpPr>
        <p:spPr>
          <a:xfrm>
            <a:off x="11225597" y="5157081"/>
            <a:ext cx="2415396"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hangingPunct="0">
              <a:spcBef>
                <a:spcPts val="0"/>
              </a:spcBef>
              <a:spcAft>
                <a:spcPts val="0"/>
              </a:spcAft>
              <a:defRPr/>
            </a:pPr>
            <a:r>
              <a:rPr lang="en-US" kern="0" dirty="0"/>
              <a:t>YouTube</a:t>
            </a:r>
          </a:p>
          <a:p>
            <a:pPr algn="ctr" fontAlgn="auto" hangingPunct="0">
              <a:spcBef>
                <a:spcPts val="0"/>
              </a:spcBef>
              <a:spcAft>
                <a:spcPts val="0"/>
              </a:spcAft>
              <a:defRPr/>
            </a:pPr>
            <a:r>
              <a:rPr lang="ru-RU" kern="0" dirty="0"/>
              <a:t>ЦНППМП</a:t>
            </a:r>
          </a:p>
        </p:txBody>
      </p:sp>
      <p:pic>
        <p:nvPicPr>
          <p:cNvPr id="27667" name="Рисунок 14">
            <a:extLst>
              <a:ext uri="{FF2B5EF4-FFF2-40B4-BE49-F238E27FC236}">
                <a16:creationId xmlns="" xmlns:a16="http://schemas.microsoft.com/office/drawing/2014/main" id="{0DB8B119-9DE1-466C-9DF2-991F46E6FDC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54188" y="2416175"/>
            <a:ext cx="254317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a:extLst>
              <a:ext uri="{FF2B5EF4-FFF2-40B4-BE49-F238E27FC236}">
                <a16:creationId xmlns="" xmlns:a16="http://schemas.microsoft.com/office/drawing/2014/main" id="{1830ACB0-7E3A-4392-9354-C27B131823DC}"/>
              </a:ext>
            </a:extLst>
          </p:cNvPr>
          <p:cNvSpPr txBox="1"/>
          <p:nvPr/>
        </p:nvSpPr>
        <p:spPr>
          <a:xfrm>
            <a:off x="14581851" y="5194946"/>
            <a:ext cx="2415396"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fontAlgn="auto" hangingPunct="0">
              <a:spcBef>
                <a:spcPts val="0"/>
              </a:spcBef>
              <a:spcAft>
                <a:spcPts val="0"/>
              </a:spcAft>
              <a:defRPr/>
            </a:pPr>
            <a:r>
              <a:rPr lang="en-US" kern="0" dirty="0"/>
              <a:t>Instagram</a:t>
            </a:r>
          </a:p>
          <a:p>
            <a:pPr algn="ctr" fontAlgn="auto" hangingPunct="0">
              <a:spcBef>
                <a:spcPts val="0"/>
              </a:spcBef>
              <a:spcAft>
                <a:spcPts val="0"/>
              </a:spcAft>
              <a:defRPr/>
            </a:pPr>
            <a:r>
              <a:rPr lang="ru-RU" kern="0" dirty="0"/>
              <a:t>ИПК </a:t>
            </a: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46"/>
                                        </p:tgtEl>
                                        <p:attrNameLst>
                                          <p:attrName>style.visibility</p:attrName>
                                        </p:attrNameLst>
                                      </p:cBhvr>
                                      <p:to>
                                        <p:strVal val="visible"/>
                                      </p:to>
                                    </p:set>
                                    <p:anim calcmode="lin" valueType="num">
                                      <p:cBhvr additive="base">
                                        <p:cTn id="7" dur="500" fill="hold"/>
                                        <p:tgtEl>
                                          <p:spTgt spid="5546"/>
                                        </p:tgtEl>
                                        <p:attrNameLst>
                                          <p:attrName>ppt_x</p:attrName>
                                        </p:attrNameLst>
                                      </p:cBhvr>
                                      <p:tavLst>
                                        <p:tav tm="0">
                                          <p:val>
                                            <p:strVal val="0-#ppt_w/2"/>
                                          </p:val>
                                        </p:tav>
                                        <p:tav tm="100000">
                                          <p:val>
                                            <p:strVal val="#ppt_x"/>
                                          </p:val>
                                        </p:tav>
                                      </p:tavLst>
                                    </p:anim>
                                    <p:anim calcmode="lin" valueType="num">
                                      <p:cBhvr additive="base">
                                        <p:cTn id="8" dur="500" fill="hold"/>
                                        <p:tgtEl>
                                          <p:spTgt spid="55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a:extLst>
              <a:ext uri="{FF2B5EF4-FFF2-40B4-BE49-F238E27FC236}">
                <a16:creationId xmlns="" xmlns:a16="http://schemas.microsoft.com/office/drawing/2014/main" id="{373BA103-C120-4264-AE8C-723EA5DCC5E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eaLnBrk="1"/>
            <a:fld id="{2ED1BBB0-4AA3-4D96-82CF-22D06B5A6994}" type="slidenum">
              <a:rPr lang="ru-RU" altLang="nl-NL" sz="1400">
                <a:solidFill>
                  <a:srgbClr val="F0F0F0"/>
                </a:solidFill>
                <a:latin typeface="Arial" panose="020B0604020202020204" pitchFamily="34" charset="0"/>
                <a:cs typeface="Arial" panose="020B0604020202020204" pitchFamily="34" charset="0"/>
                <a:sym typeface="Arial" panose="020B0604020202020204" pitchFamily="34" charset="0"/>
              </a:rPr>
              <a:pPr eaLnBrk="1"/>
              <a:t>7</a:t>
            </a:fld>
            <a:endParaRPr lang="ru-RU" altLang="nl-NL" sz="140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12" name="Прямоугольник 11">
            <a:extLst>
              <a:ext uri="{FF2B5EF4-FFF2-40B4-BE49-F238E27FC236}">
                <a16:creationId xmlns="" xmlns:a16="http://schemas.microsoft.com/office/drawing/2014/main" id="{499CC089-CD47-4FEF-A459-69769C6DE46E}"/>
              </a:ext>
            </a:extLst>
          </p:cNvPr>
          <p:cNvSpPr/>
          <p:nvPr/>
        </p:nvSpPr>
        <p:spPr>
          <a:xfrm>
            <a:off x="916577" y="1257031"/>
            <a:ext cx="16470313" cy="1107996"/>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wrap="square" lIns="0" tIns="0" rIns="0" bIns="0" spcCol="38100" anchor="ctr">
            <a:spAutoFit/>
          </a:bodyPr>
          <a:lstStyle/>
          <a:p>
            <a:pPr>
              <a:spcBef>
                <a:spcPts val="0"/>
              </a:spcBef>
              <a:spcAft>
                <a:spcPts val="0"/>
              </a:spcAft>
              <a:defRPr/>
            </a:pPr>
            <a:r>
              <a:rPr lang="ru-RU" sz="3600" dirty="0" smtClean="0">
                <a:solidFill>
                  <a:srgbClr val="002060"/>
                </a:solidFill>
                <a:ea typeface="+mn-lt"/>
                <a:cs typeface="+mn-lt"/>
              </a:rPr>
              <a:t>Исследования Марка </a:t>
            </a:r>
            <a:r>
              <a:rPr lang="ru-RU" sz="3600" dirty="0" err="1" smtClean="0">
                <a:solidFill>
                  <a:srgbClr val="002060"/>
                </a:solidFill>
                <a:ea typeface="+mn-lt"/>
                <a:cs typeface="+mn-lt"/>
              </a:rPr>
              <a:t>Такера</a:t>
            </a:r>
            <a:r>
              <a:rPr lang="ru-RU" sz="3600" dirty="0" smtClean="0">
                <a:solidFill>
                  <a:srgbClr val="002060"/>
                </a:solidFill>
                <a:ea typeface="+mn-lt"/>
                <a:cs typeface="+mn-lt"/>
              </a:rPr>
              <a:t> (США) </a:t>
            </a:r>
          </a:p>
          <a:p>
            <a:pPr>
              <a:spcBef>
                <a:spcPts val="0"/>
              </a:spcBef>
              <a:spcAft>
                <a:spcPts val="0"/>
              </a:spcAft>
              <a:defRPr/>
            </a:pPr>
            <a:r>
              <a:rPr lang="ru-RU" sz="3600" dirty="0" smtClean="0">
                <a:solidFill>
                  <a:srgbClr val="002060"/>
                </a:solidFill>
                <a:ea typeface="+mn-lt"/>
                <a:cs typeface="+mn-lt"/>
              </a:rPr>
              <a:t>Характеристики систем образования с высокими результатами</a:t>
            </a:r>
            <a:r>
              <a:rPr lang="ru-RU" sz="3600" dirty="0">
                <a:solidFill>
                  <a:srgbClr val="002060"/>
                </a:solidFill>
                <a:ea typeface="+mn-lt"/>
                <a:cs typeface="+mn-lt"/>
              </a:rPr>
              <a:t> </a:t>
            </a:r>
            <a:r>
              <a:rPr lang="ru-RU" sz="3600" dirty="0">
                <a:solidFill>
                  <a:srgbClr val="002060"/>
                </a:solidFill>
                <a:latin typeface="Helvetica Neue"/>
                <a:ea typeface="Helvetica Neue"/>
                <a:cs typeface="Helvetica Neue"/>
              </a:rPr>
              <a:t>​</a:t>
            </a:r>
            <a:endParaRPr lang="ru-RU" sz="3600" b="0" kern="0" dirty="0">
              <a:solidFill>
                <a:srgbClr val="002060"/>
              </a:solidFill>
            </a:endParaRPr>
          </a:p>
        </p:txBody>
      </p:sp>
      <p:grpSp>
        <p:nvGrpSpPr>
          <p:cNvPr id="6148" name="Group 1">
            <a:extLst>
              <a:ext uri="{FF2B5EF4-FFF2-40B4-BE49-F238E27FC236}">
                <a16:creationId xmlns="" xmlns:a16="http://schemas.microsoft.com/office/drawing/2014/main" id="{465F4C11-05E7-4C05-BD10-D37DAB6EAD4A}"/>
              </a:ext>
            </a:extLst>
          </p:cNvPr>
          <p:cNvGrpSpPr>
            <a:grpSpLocks/>
          </p:cNvGrpSpPr>
          <p:nvPr/>
        </p:nvGrpSpPr>
        <p:grpSpPr bwMode="auto">
          <a:xfrm>
            <a:off x="1196359" y="1039184"/>
            <a:ext cx="3416300" cy="1555141"/>
            <a:chOff x="2827866" y="3611670"/>
            <a:chExt cx="3416140" cy="1554359"/>
          </a:xfrm>
        </p:grpSpPr>
        <p:sp>
          <p:nvSpPr>
            <p:cNvPr id="6157" name="Placeholder Demo Text">
              <a:extLst>
                <a:ext uri="{FF2B5EF4-FFF2-40B4-BE49-F238E27FC236}">
                  <a16:creationId xmlns="" xmlns:a16="http://schemas.microsoft.com/office/drawing/2014/main" id="{583B9DE8-952F-4414-A28E-FD553F587FEA}"/>
                </a:ext>
              </a:extLst>
            </p:cNvPr>
            <p:cNvSpPr txBox="1">
              <a:spLocks noChangeArrowheads="1"/>
            </p:cNvSpPr>
            <p:nvPr/>
          </p:nvSpPr>
          <p:spPr bwMode="auto">
            <a:xfrm>
              <a:off x="2827866" y="3956050"/>
              <a:ext cx="102652" cy="120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t">
              <a:spAutoFit/>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eaLnBrk="1"/>
              <a:endParaRPr lang="ru-RU" altLang="nl-NL" sz="7200" dirty="0">
                <a:solidFill>
                  <a:schemeClr val="tx1"/>
                </a:solidFill>
                <a:latin typeface="Montserrat Bold"/>
                <a:ea typeface="Montserrat Bold" panose="00000800000000000000" pitchFamily="2" charset="0"/>
                <a:cs typeface="Montserrat Bold" panose="00000800000000000000" pitchFamily="2" charset="0"/>
              </a:endParaRPr>
            </a:p>
          </p:txBody>
        </p:sp>
        <p:sp>
          <p:nvSpPr>
            <p:cNvPr id="10" name="Rectangle">
              <a:extLst>
                <a:ext uri="{FF2B5EF4-FFF2-40B4-BE49-F238E27FC236}">
                  <a16:creationId xmlns="" xmlns:a16="http://schemas.microsoft.com/office/drawing/2014/main" id="{DE15131F-F923-4A52-A2AF-FA79D6D11AF9}"/>
                </a:ext>
              </a:extLst>
            </p:cNvPr>
            <p:cNvSpPr/>
            <p:nvPr/>
          </p:nvSpPr>
          <p:spPr>
            <a:xfrm>
              <a:off x="2921524" y="3611670"/>
              <a:ext cx="3322482" cy="144389"/>
            </a:xfrm>
            <a:prstGeom prst="rect">
              <a:avLst/>
            </a:prstGeom>
            <a:solidFill>
              <a:srgbClr val="002060"/>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9600" b="0" kern="0" dirty="0">
                <a:solidFill>
                  <a:srgbClr val="002060"/>
                </a:solidFill>
                <a:latin typeface="Arial Black" panose="020B0604020202020204" pitchFamily="34" charset="0"/>
                <a:ea typeface="+mn-ea"/>
                <a:cs typeface="Arial Black" panose="020B0604020202020204" pitchFamily="34" charset="0"/>
                <a:sym typeface="Helvetica Neue Medium"/>
              </a:endParaRPr>
            </a:p>
          </p:txBody>
        </p:sp>
      </p:grpSp>
      <p:grpSp>
        <p:nvGrpSpPr>
          <p:cNvPr id="6149" name="Группа 12">
            <a:extLst>
              <a:ext uri="{FF2B5EF4-FFF2-40B4-BE49-F238E27FC236}">
                <a16:creationId xmlns="" xmlns:a16="http://schemas.microsoft.com/office/drawing/2014/main" id="{8995A8A4-8115-49BA-89E0-23E21F3C275A}"/>
              </a:ext>
            </a:extLst>
          </p:cNvPr>
          <p:cNvGrpSpPr>
            <a:grpSpLocks/>
          </p:cNvGrpSpPr>
          <p:nvPr/>
        </p:nvGrpSpPr>
        <p:grpSpPr bwMode="auto">
          <a:xfrm>
            <a:off x="17637125" y="584200"/>
            <a:ext cx="5810250" cy="1133475"/>
            <a:chOff x="15963608" y="639676"/>
            <a:chExt cx="5809464" cy="1133476"/>
          </a:xfrm>
        </p:grpSpPr>
        <p:pic>
          <p:nvPicPr>
            <p:cNvPr id="6155" name="Рисунок 13">
              <a:extLst>
                <a:ext uri="{FF2B5EF4-FFF2-40B4-BE49-F238E27FC236}">
                  <a16:creationId xmlns="" xmlns:a16="http://schemas.microsoft.com/office/drawing/2014/main" id="{64366A75-EED7-4469-AF96-D6A25FDC1DA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63608" y="639677"/>
              <a:ext cx="3771900" cy="113347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6156" name="Рисунок 14">
              <a:extLst>
                <a:ext uri="{FF2B5EF4-FFF2-40B4-BE49-F238E27FC236}">
                  <a16:creationId xmlns="" xmlns:a16="http://schemas.microsoft.com/office/drawing/2014/main" id="{F2399C96-3C13-4864-BF89-2137D8D42FF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35508" y="639676"/>
              <a:ext cx="2037564" cy="113347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pic>
      </p:grpSp>
      <p:graphicFrame>
        <p:nvGraphicFramePr>
          <p:cNvPr id="2" name="Схема 1"/>
          <p:cNvGraphicFramePr/>
          <p:nvPr>
            <p:extLst>
              <p:ext uri="{D42A27DB-BD31-4B8C-83A1-F6EECF244321}">
                <p14:modId xmlns:p14="http://schemas.microsoft.com/office/powerpoint/2010/main" val="2482842259"/>
              </p:ext>
            </p:extLst>
          </p:nvPr>
        </p:nvGraphicFramePr>
        <p:xfrm>
          <a:off x="3786103" y="2428991"/>
          <a:ext cx="17623431" cy="108373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418721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a:extLst>
              <a:ext uri="{FF2B5EF4-FFF2-40B4-BE49-F238E27FC236}">
                <a16:creationId xmlns="" xmlns:a16="http://schemas.microsoft.com/office/drawing/2014/main" id="{F69DD0F5-77C5-4FA4-BBC2-7233CC2EA6F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eaLnBrk="1"/>
            <a:fld id="{C7F5BBA7-A8EF-4F92-97E3-48C36031B250}" type="slidenum">
              <a:rPr lang="ru-RU" altLang="nl-NL" sz="1400">
                <a:solidFill>
                  <a:srgbClr val="F0F0F0"/>
                </a:solidFill>
                <a:latin typeface="Arial" panose="020B0604020202020204" pitchFamily="34" charset="0"/>
                <a:cs typeface="Arial" panose="020B0604020202020204" pitchFamily="34" charset="0"/>
                <a:sym typeface="Arial" panose="020B0604020202020204" pitchFamily="34" charset="0"/>
              </a:rPr>
              <a:pPr eaLnBrk="1"/>
              <a:t>8</a:t>
            </a:fld>
            <a:endParaRPr lang="ru-RU" altLang="nl-NL" sz="1400">
              <a:solidFill>
                <a:srgbClr val="F0F0F0"/>
              </a:solidFill>
              <a:latin typeface="Arial" panose="020B0604020202020204" pitchFamily="34" charset="0"/>
              <a:cs typeface="Arial" panose="020B0604020202020204" pitchFamily="34" charset="0"/>
              <a:sym typeface="Arial" panose="020B0604020202020204" pitchFamily="34" charset="0"/>
            </a:endParaRPr>
          </a:p>
        </p:txBody>
      </p:sp>
      <p:sp>
        <p:nvSpPr>
          <p:cNvPr id="9" name="Прямоугольник 8">
            <a:extLst>
              <a:ext uri="{FF2B5EF4-FFF2-40B4-BE49-F238E27FC236}">
                <a16:creationId xmlns="" xmlns:a16="http://schemas.microsoft.com/office/drawing/2014/main" id="{E399D977-37F6-48D2-A06D-756BEE1C7BC6}"/>
              </a:ext>
            </a:extLst>
          </p:cNvPr>
          <p:cNvSpPr/>
          <p:nvPr/>
        </p:nvSpPr>
        <p:spPr>
          <a:xfrm>
            <a:off x="1293813" y="1104900"/>
            <a:ext cx="2390775" cy="676275"/>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fontAlgn="auto" hangingPunct="0">
              <a:spcBef>
                <a:spcPts val="0"/>
              </a:spcBef>
              <a:spcAft>
                <a:spcPts val="0"/>
              </a:spcAft>
              <a:defRPr/>
            </a:pPr>
            <a:endParaRPr lang="ru-RU" sz="4400" b="0" kern="0" dirty="0">
              <a:solidFill>
                <a:srgbClr val="FFFFFF"/>
              </a:solidFill>
              <a:sym typeface="Helvetica Neue Medium"/>
            </a:endParaRPr>
          </a:p>
        </p:txBody>
      </p:sp>
      <p:grpSp>
        <p:nvGrpSpPr>
          <p:cNvPr id="5133" name="Группа 13">
            <a:extLst>
              <a:ext uri="{FF2B5EF4-FFF2-40B4-BE49-F238E27FC236}">
                <a16:creationId xmlns="" xmlns:a16="http://schemas.microsoft.com/office/drawing/2014/main" id="{02F2A134-268D-45AF-8382-B2DBB3C24964}"/>
              </a:ext>
            </a:extLst>
          </p:cNvPr>
          <p:cNvGrpSpPr>
            <a:grpSpLocks/>
          </p:cNvGrpSpPr>
          <p:nvPr/>
        </p:nvGrpSpPr>
        <p:grpSpPr bwMode="auto">
          <a:xfrm>
            <a:off x="18034000" y="538163"/>
            <a:ext cx="5808663" cy="1133475"/>
            <a:chOff x="15963608" y="639676"/>
            <a:chExt cx="5809464" cy="1133476"/>
          </a:xfrm>
        </p:grpSpPr>
        <p:pic>
          <p:nvPicPr>
            <p:cNvPr id="5138" name="Рисунок 10">
              <a:extLst>
                <a:ext uri="{FF2B5EF4-FFF2-40B4-BE49-F238E27FC236}">
                  <a16:creationId xmlns="" xmlns:a16="http://schemas.microsoft.com/office/drawing/2014/main" id="{15A4E4F6-90AE-41B6-ADFE-C03681143D4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63608" y="639677"/>
              <a:ext cx="3771900" cy="113347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139" name="Рисунок 12">
              <a:extLst>
                <a:ext uri="{FF2B5EF4-FFF2-40B4-BE49-F238E27FC236}">
                  <a16:creationId xmlns="" xmlns:a16="http://schemas.microsoft.com/office/drawing/2014/main" id="{605079D8-F2B4-4FE0-A4EB-3EFC0B24EE8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35508" y="639676"/>
              <a:ext cx="2037564" cy="113347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5134" name="Group 1">
            <a:extLst>
              <a:ext uri="{FF2B5EF4-FFF2-40B4-BE49-F238E27FC236}">
                <a16:creationId xmlns="" xmlns:a16="http://schemas.microsoft.com/office/drawing/2014/main" id="{032916E2-6333-4C04-8A5A-682AC84BF658}"/>
              </a:ext>
            </a:extLst>
          </p:cNvPr>
          <p:cNvGrpSpPr>
            <a:grpSpLocks/>
          </p:cNvGrpSpPr>
          <p:nvPr/>
        </p:nvGrpSpPr>
        <p:grpSpPr bwMode="auto">
          <a:xfrm>
            <a:off x="1177610" y="681038"/>
            <a:ext cx="4392613" cy="1678059"/>
            <a:chOff x="2827866" y="3611670"/>
            <a:chExt cx="3415567" cy="1678150"/>
          </a:xfrm>
        </p:grpSpPr>
        <p:sp>
          <p:nvSpPr>
            <p:cNvPr id="5136" name="Placeholder Demo Text">
              <a:extLst>
                <a:ext uri="{FF2B5EF4-FFF2-40B4-BE49-F238E27FC236}">
                  <a16:creationId xmlns="" xmlns:a16="http://schemas.microsoft.com/office/drawing/2014/main" id="{6A3494ED-8B39-4774-B472-8D895026587F}"/>
                </a:ext>
              </a:extLst>
            </p:cNvPr>
            <p:cNvSpPr txBox="1">
              <a:spLocks noChangeArrowheads="1"/>
            </p:cNvSpPr>
            <p:nvPr/>
          </p:nvSpPr>
          <p:spPr bwMode="auto">
            <a:xfrm>
              <a:off x="2827866" y="3956050"/>
              <a:ext cx="79823" cy="133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t">
              <a:spAutoFit/>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eaLnBrk="1"/>
              <a:endParaRPr lang="ru-RU" altLang="nl-NL" sz="8000" dirty="0">
                <a:solidFill>
                  <a:schemeClr val="tx1"/>
                </a:solidFill>
                <a:latin typeface="Montserrat Bold" panose="00000800000000000000" pitchFamily="2" charset="0"/>
                <a:ea typeface="Montserrat Bold" panose="00000800000000000000" pitchFamily="2" charset="0"/>
                <a:cs typeface="Montserrat Bold" panose="00000800000000000000" pitchFamily="2" charset="0"/>
              </a:endParaRPr>
            </a:p>
          </p:txBody>
        </p:sp>
        <p:sp>
          <p:nvSpPr>
            <p:cNvPr id="95" name="Rectangle">
              <a:extLst>
                <a:ext uri="{FF2B5EF4-FFF2-40B4-BE49-F238E27FC236}">
                  <a16:creationId xmlns="" xmlns:a16="http://schemas.microsoft.com/office/drawing/2014/main" id="{8104B43D-F0F2-42D8-83BF-EC68EE753E61}"/>
                </a:ext>
              </a:extLst>
            </p:cNvPr>
            <p:cNvSpPr/>
            <p:nvPr/>
          </p:nvSpPr>
          <p:spPr>
            <a:xfrm>
              <a:off x="2920446" y="3611670"/>
              <a:ext cx="3322987" cy="144470"/>
            </a:xfrm>
            <a:prstGeom prst="rect">
              <a:avLst/>
            </a:prstGeom>
            <a:solidFill>
              <a:srgbClr val="002060"/>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002060"/>
                </a:solidFill>
                <a:latin typeface="Arial Black" panose="020B0604020202020204" pitchFamily="34" charset="0"/>
                <a:ea typeface="+mn-ea"/>
                <a:cs typeface="Arial Black" panose="020B0604020202020204" pitchFamily="34" charset="0"/>
                <a:sym typeface="Helvetica Neue Medium"/>
              </a:endParaRPr>
            </a:p>
          </p:txBody>
        </p:sp>
      </p:grpSp>
      <p:pic>
        <p:nvPicPr>
          <p:cNvPr id="5135" name="Рисунок 15">
            <a:extLst>
              <a:ext uri="{FF2B5EF4-FFF2-40B4-BE49-F238E27FC236}">
                <a16:creationId xmlns="" xmlns:a16="http://schemas.microsoft.com/office/drawing/2014/main" id="{2C7E73EA-B6A1-479D-AA1A-3665F0FFE9D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06501" y="826458"/>
            <a:ext cx="8823325" cy="1158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12">
            <a:extLst>
              <a:ext uri="{FF2B5EF4-FFF2-40B4-BE49-F238E27FC236}">
                <a16:creationId xmlns="" xmlns:a16="http://schemas.microsoft.com/office/drawing/2014/main" id="{5E59CE8A-BE7D-4C15-9847-3618FBBA482B}"/>
              </a:ext>
            </a:extLst>
          </p:cNvPr>
          <p:cNvPicPr>
            <a:picLocks noChangeAspect="1"/>
          </p:cNvPicPr>
          <p:nvPr/>
        </p:nvPicPr>
        <p:blipFill>
          <a:blip r:embed="rId5" cstate="print"/>
          <a:stretch>
            <a:fillRect/>
          </a:stretch>
        </p:blipFill>
        <p:spPr>
          <a:xfrm>
            <a:off x="6817342" y="541992"/>
            <a:ext cx="11049000" cy="6245385"/>
          </a:xfrm>
          <a:prstGeom prst="rect">
            <a:avLst/>
          </a:prstGeom>
        </p:spPr>
      </p:pic>
      <p:pic>
        <p:nvPicPr>
          <p:cNvPr id="13" name="Рисунок 13">
            <a:extLst>
              <a:ext uri="{FF2B5EF4-FFF2-40B4-BE49-F238E27FC236}">
                <a16:creationId xmlns="" xmlns:a16="http://schemas.microsoft.com/office/drawing/2014/main" id="{4A8BAEED-2601-430D-A727-BD6FA605E8D4}"/>
              </a:ext>
            </a:extLst>
          </p:cNvPr>
          <p:cNvPicPr>
            <a:picLocks noChangeAspect="1"/>
          </p:cNvPicPr>
          <p:nvPr/>
        </p:nvPicPr>
        <p:blipFill>
          <a:blip r:embed="rId6" cstate="print"/>
          <a:stretch>
            <a:fillRect/>
          </a:stretch>
        </p:blipFill>
        <p:spPr>
          <a:xfrm>
            <a:off x="594762" y="6501606"/>
            <a:ext cx="11163300" cy="6838699"/>
          </a:xfrm>
          <a:prstGeom prst="rect">
            <a:avLst/>
          </a:prstGeom>
        </p:spPr>
      </p:pic>
      <p:sp>
        <p:nvSpPr>
          <p:cNvPr id="2" name="Скругленный прямоугольник 1"/>
          <p:cNvSpPr/>
          <p:nvPr/>
        </p:nvSpPr>
        <p:spPr>
          <a:xfrm>
            <a:off x="812169" y="2353830"/>
            <a:ext cx="5242557" cy="3541395"/>
          </a:xfrm>
          <a:prstGeom prst="roundRect">
            <a:avLst/>
          </a:prstGeom>
          <a:solidFill>
            <a:srgbClr val="EFDD6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ru-RU" sz="3600" b="0" dirty="0" err="1" smtClean="0">
                <a:solidFill>
                  <a:srgbClr val="002060"/>
                </a:solidFill>
                <a:latin typeface="+mn-lt"/>
                <a:ea typeface="+mn-ea"/>
                <a:cs typeface="+mn-cs"/>
                <a:sym typeface="Helvetica Neue Medium"/>
              </a:rPr>
              <a:t>Резильентность</a:t>
            </a:r>
            <a:r>
              <a:rPr lang="ru-RU" sz="3600" b="0" dirty="0" smtClean="0">
                <a:solidFill>
                  <a:srgbClr val="002060"/>
                </a:solidFill>
                <a:latin typeface="+mn-lt"/>
                <a:ea typeface="+mn-ea"/>
                <a:cs typeface="+mn-cs"/>
                <a:sym typeface="Helvetica Neue Medium"/>
              </a:rPr>
              <a:t>. Оценка по модели </a:t>
            </a:r>
            <a:r>
              <a:rPr lang="en-US" sz="3600" b="0" dirty="0" smtClean="0">
                <a:solidFill>
                  <a:srgbClr val="002060"/>
                </a:solidFill>
                <a:latin typeface="+mn-lt"/>
                <a:ea typeface="+mn-ea"/>
                <a:cs typeface="+mn-cs"/>
                <a:sym typeface="Helvetica Neue Medium"/>
              </a:rPr>
              <a:t>PISA</a:t>
            </a:r>
            <a:r>
              <a:rPr lang="ru-RU" sz="3600" b="0" dirty="0" smtClean="0">
                <a:solidFill>
                  <a:srgbClr val="002060"/>
                </a:solidFill>
                <a:latin typeface="+mn-lt"/>
                <a:ea typeface="+mn-ea"/>
                <a:cs typeface="+mn-cs"/>
                <a:sym typeface="Helvetica Neue Medium"/>
              </a:rPr>
              <a:t>.</a:t>
            </a:r>
            <a:r>
              <a:rPr lang="en-US" sz="3600" b="0" dirty="0" smtClean="0">
                <a:solidFill>
                  <a:srgbClr val="002060"/>
                </a:solidFill>
                <a:latin typeface="+mn-lt"/>
                <a:ea typeface="+mn-ea"/>
                <a:cs typeface="+mn-cs"/>
                <a:sym typeface="Helvetica Neue Medium"/>
              </a:rPr>
              <a:t> 2020</a:t>
            </a:r>
            <a:r>
              <a:rPr lang="ru-RU" sz="3600" b="0" dirty="0" smtClean="0">
                <a:solidFill>
                  <a:srgbClr val="002060"/>
                </a:solidFill>
                <a:latin typeface="+mn-lt"/>
                <a:ea typeface="+mn-ea"/>
                <a:cs typeface="+mn-cs"/>
                <a:sym typeface="Helvetica Neue Medium"/>
              </a:rPr>
              <a:t> г. </a:t>
            </a:r>
          </a:p>
          <a:p>
            <a:pPr marL="0" marR="0" indent="0" algn="ctr" defTabSz="825500" rtl="0" fontAlgn="auto" latinLnBrk="0" hangingPunct="0">
              <a:lnSpc>
                <a:spcPct val="100000"/>
              </a:lnSpc>
              <a:spcBef>
                <a:spcPts val="0"/>
              </a:spcBef>
              <a:spcAft>
                <a:spcPts val="0"/>
              </a:spcAft>
              <a:buClrTx/>
              <a:buSzTx/>
              <a:buFontTx/>
              <a:buNone/>
              <a:tabLst/>
            </a:pPr>
            <a:r>
              <a:rPr kumimoji="0" lang="ru-RU" sz="3600" b="0" i="0" u="none" strike="noStrike" cap="none" spc="0" normalizeH="0" baseline="0" dirty="0" smtClean="0">
                <a:ln>
                  <a:noFill/>
                </a:ln>
                <a:solidFill>
                  <a:srgbClr val="002060"/>
                </a:solidFill>
                <a:effectLst/>
                <a:uFillTx/>
                <a:latin typeface="+mn-lt"/>
                <a:ea typeface="+mn-ea"/>
                <a:cs typeface="+mn-cs"/>
                <a:sym typeface="Helvetica Neue Medium"/>
              </a:rPr>
              <a:t>Отчет</a:t>
            </a:r>
          </a:p>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smtClean="0">
              <a:ln>
                <a:noFill/>
              </a:ln>
              <a:solidFill>
                <a:srgbClr val="FFFFFF"/>
              </a:solidFill>
              <a:effectLst/>
              <a:uFillTx/>
              <a:latin typeface="+mn-lt"/>
              <a:ea typeface="+mn-ea"/>
              <a:cs typeface="+mn-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91934" y="1159668"/>
            <a:ext cx="3883025"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Прямоугольник 44">
            <a:extLst>
              <a:ext uri="{FF2B5EF4-FFF2-40B4-BE49-F238E27FC236}">
                <a16:creationId xmlns="" xmlns:a16="http://schemas.microsoft.com/office/drawing/2014/main" id="{6376CC6D-74E0-42B7-989C-2A52193B815E}"/>
              </a:ext>
            </a:extLst>
          </p:cNvPr>
          <p:cNvSpPr/>
          <p:nvPr/>
        </p:nvSpPr>
        <p:spPr>
          <a:xfrm>
            <a:off x="1293813" y="1104900"/>
            <a:ext cx="1966912" cy="830263"/>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fontAlgn="auto" hangingPunct="0">
              <a:spcBef>
                <a:spcPts val="0"/>
              </a:spcBef>
              <a:spcAft>
                <a:spcPts val="0"/>
              </a:spcAft>
              <a:defRPr/>
            </a:pPr>
            <a:endParaRPr lang="ru-RU" sz="5400" b="0" kern="0" dirty="0">
              <a:solidFill>
                <a:srgbClr val="FFFFFF"/>
              </a:solidFill>
              <a:sym typeface="Helvetica Neue Medium"/>
            </a:endParaRPr>
          </a:p>
        </p:txBody>
      </p:sp>
      <p:sp>
        <p:nvSpPr>
          <p:cNvPr id="8195" name="Slide Number">
            <a:extLst>
              <a:ext uri="{FF2B5EF4-FFF2-40B4-BE49-F238E27FC236}">
                <a16:creationId xmlns="" xmlns:a16="http://schemas.microsoft.com/office/drawing/2014/main" id="{8626EBEA-9281-4B6E-8A49-496763EEE5A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eaLnBrk="1"/>
            <a:fld id="{6F4FA9C4-D7EC-45B1-AFC1-170D42917B78}" type="slidenum">
              <a:rPr lang="ru-RU" altLang="nl-NL" sz="1400">
                <a:solidFill>
                  <a:srgbClr val="F0F0F0"/>
                </a:solidFill>
                <a:latin typeface="Arial" panose="020B0604020202020204" pitchFamily="34" charset="0"/>
                <a:cs typeface="Arial" panose="020B0604020202020204" pitchFamily="34" charset="0"/>
                <a:sym typeface="Arial" panose="020B0604020202020204" pitchFamily="34" charset="0"/>
              </a:rPr>
              <a:pPr eaLnBrk="1"/>
              <a:t>9</a:t>
            </a:fld>
            <a:endParaRPr lang="ru-RU" altLang="nl-NL" sz="1400">
              <a:solidFill>
                <a:srgbClr val="F0F0F0"/>
              </a:solidFill>
              <a:latin typeface="Arial" panose="020B0604020202020204" pitchFamily="34" charset="0"/>
              <a:cs typeface="Arial" panose="020B0604020202020204" pitchFamily="34" charset="0"/>
              <a:sym typeface="Arial" panose="020B0604020202020204" pitchFamily="34" charset="0"/>
            </a:endParaRPr>
          </a:p>
        </p:txBody>
      </p:sp>
      <p:grpSp>
        <p:nvGrpSpPr>
          <p:cNvPr id="2" name="Group 1">
            <a:extLst>
              <a:ext uri="{FF2B5EF4-FFF2-40B4-BE49-F238E27FC236}">
                <a16:creationId xmlns="" xmlns:a16="http://schemas.microsoft.com/office/drawing/2014/main" id="{9908DE5A-9964-4B13-810F-059787B78F38}"/>
              </a:ext>
            </a:extLst>
          </p:cNvPr>
          <p:cNvGrpSpPr>
            <a:grpSpLocks/>
          </p:cNvGrpSpPr>
          <p:nvPr/>
        </p:nvGrpSpPr>
        <p:grpSpPr bwMode="auto">
          <a:xfrm>
            <a:off x="-217043" y="5781181"/>
            <a:ext cx="24503195" cy="4394763"/>
            <a:chOff x="509881" y="2191791"/>
            <a:chExt cx="24502343" cy="4394498"/>
          </a:xfrm>
        </p:grpSpPr>
        <p:sp>
          <p:nvSpPr>
            <p:cNvPr id="8236" name="Type text here">
              <a:extLst>
                <a:ext uri="{FF2B5EF4-FFF2-40B4-BE49-F238E27FC236}">
                  <a16:creationId xmlns="" xmlns:a16="http://schemas.microsoft.com/office/drawing/2014/main" id="{B1E48D10-E0AC-4694-ACF4-1214D6FD9DE5}"/>
                </a:ext>
              </a:extLst>
            </p:cNvPr>
            <p:cNvSpPr txBox="1">
              <a:spLocks noChangeArrowheads="1"/>
            </p:cNvSpPr>
            <p:nvPr/>
          </p:nvSpPr>
          <p:spPr bwMode="auto">
            <a:xfrm>
              <a:off x="16796947" y="2261053"/>
              <a:ext cx="8215277" cy="225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t">
              <a:spAutoFit/>
            </a:bodyPr>
            <a:lstStyle>
              <a:lvl1pPr defTabSz="457200" eaLnBrk="0" hangingPunct="0">
                <a:defRPr sz="3000" b="1">
                  <a:solidFill>
                    <a:srgbClr val="000000"/>
                  </a:solidFill>
                  <a:latin typeface="Helvetica Neue"/>
                  <a:ea typeface="Helvetica Neue"/>
                  <a:cs typeface="Helvetica Neue"/>
                  <a:sym typeface="Helvetica Neue"/>
                </a:defRPr>
              </a:lvl1pPr>
              <a:lvl2pPr marL="742950" indent="-285750" defTabSz="457200" eaLnBrk="0" hangingPunct="0">
                <a:defRPr sz="3000" b="1">
                  <a:solidFill>
                    <a:srgbClr val="000000"/>
                  </a:solidFill>
                  <a:latin typeface="Helvetica Neue"/>
                  <a:ea typeface="Helvetica Neue"/>
                  <a:cs typeface="Helvetica Neue"/>
                  <a:sym typeface="Helvetica Neue"/>
                </a:defRPr>
              </a:lvl2pPr>
              <a:lvl3pPr marL="1143000" indent="-228600" defTabSz="457200" eaLnBrk="0" hangingPunct="0">
                <a:defRPr sz="3000" b="1">
                  <a:solidFill>
                    <a:srgbClr val="000000"/>
                  </a:solidFill>
                  <a:latin typeface="Helvetica Neue"/>
                  <a:ea typeface="Helvetica Neue"/>
                  <a:cs typeface="Helvetica Neue"/>
                  <a:sym typeface="Helvetica Neue"/>
                </a:defRPr>
              </a:lvl3pPr>
              <a:lvl4pPr marL="1600200" indent="-228600" defTabSz="457200" eaLnBrk="0" hangingPunct="0">
                <a:defRPr sz="3000" b="1">
                  <a:solidFill>
                    <a:srgbClr val="000000"/>
                  </a:solidFill>
                  <a:latin typeface="Helvetica Neue"/>
                  <a:ea typeface="Helvetica Neue"/>
                  <a:cs typeface="Helvetica Neue"/>
                  <a:sym typeface="Helvetica Neue"/>
                </a:defRPr>
              </a:lvl4pPr>
              <a:lvl5pPr marL="2057400" indent="-228600" defTabSz="457200" eaLnBrk="0" hangingPunct="0">
                <a:defRPr sz="3000" b="1">
                  <a:solidFill>
                    <a:srgbClr val="000000"/>
                  </a:solidFill>
                  <a:latin typeface="Helvetica Neue"/>
                  <a:ea typeface="Helvetica Neue"/>
                  <a:cs typeface="Helvetica Neue"/>
                  <a:sym typeface="Helvetica Neue"/>
                </a:defRPr>
              </a:lvl5pPr>
              <a:lvl6pPr marL="25146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eaLnBrk="1"/>
              <a:r>
                <a:rPr lang="ru-RU" sz="2800" dirty="0">
                  <a:solidFill>
                    <a:srgbClr val="002060"/>
                  </a:solidFill>
                  <a:ea typeface="Montserrat Bold" panose="00000800000000000000" pitchFamily="2" charset="0"/>
                  <a:cs typeface="Montserrat Bold" panose="00000800000000000000" pitchFamily="2" charset="0"/>
                  <a:sym typeface="Montserrat Bold" panose="00000800000000000000" pitchFamily="2" charset="0"/>
                </a:rPr>
                <a:t>Умение давать развивающую обратную связь учащимся, то есть способность давать каждому ученику такую информацию о его работе, которая была бы максимально полезна для улучшения его результатов.</a:t>
              </a:r>
              <a:endParaRPr lang="ru-RU" altLang="nl-NL" sz="2800" dirty="0">
                <a:solidFill>
                  <a:srgbClr val="002060"/>
                </a:solidFill>
                <a:ea typeface="Montserrat Bold" panose="00000800000000000000" pitchFamily="2" charset="0"/>
                <a:cs typeface="Montserrat Bold" panose="00000800000000000000" pitchFamily="2" charset="0"/>
              </a:endParaRPr>
            </a:p>
          </p:txBody>
        </p:sp>
        <p:sp>
          <p:nvSpPr>
            <p:cNvPr id="8240" name="Type text here">
              <a:extLst>
                <a:ext uri="{FF2B5EF4-FFF2-40B4-BE49-F238E27FC236}">
                  <a16:creationId xmlns="" xmlns:a16="http://schemas.microsoft.com/office/drawing/2014/main" id="{4FFECDBC-8FCB-4D05-AFD2-4D181187448D}"/>
                </a:ext>
              </a:extLst>
            </p:cNvPr>
            <p:cNvSpPr txBox="1">
              <a:spLocks noChangeArrowheads="1"/>
            </p:cNvSpPr>
            <p:nvPr/>
          </p:nvSpPr>
          <p:spPr bwMode="auto">
            <a:xfrm>
              <a:off x="583351" y="5006464"/>
              <a:ext cx="11867283" cy="15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t">
              <a:spAutoFit/>
            </a:bodyPr>
            <a:lstStyle>
              <a:lvl1pPr defTabSz="457200" eaLnBrk="0" hangingPunct="0">
                <a:defRPr sz="3000" b="1">
                  <a:solidFill>
                    <a:srgbClr val="000000"/>
                  </a:solidFill>
                  <a:latin typeface="Helvetica Neue"/>
                  <a:ea typeface="Helvetica Neue"/>
                  <a:cs typeface="Helvetica Neue"/>
                  <a:sym typeface="Helvetica Neue"/>
                </a:defRPr>
              </a:lvl1pPr>
              <a:lvl2pPr marL="742950" indent="-285750" defTabSz="457200" eaLnBrk="0" hangingPunct="0">
                <a:defRPr sz="3000" b="1">
                  <a:solidFill>
                    <a:srgbClr val="000000"/>
                  </a:solidFill>
                  <a:latin typeface="Helvetica Neue"/>
                  <a:ea typeface="Helvetica Neue"/>
                  <a:cs typeface="Helvetica Neue"/>
                  <a:sym typeface="Helvetica Neue"/>
                </a:defRPr>
              </a:lvl2pPr>
              <a:lvl3pPr marL="1143000" indent="-228600" defTabSz="457200" eaLnBrk="0" hangingPunct="0">
                <a:defRPr sz="3000" b="1">
                  <a:solidFill>
                    <a:srgbClr val="000000"/>
                  </a:solidFill>
                  <a:latin typeface="Helvetica Neue"/>
                  <a:ea typeface="Helvetica Neue"/>
                  <a:cs typeface="Helvetica Neue"/>
                  <a:sym typeface="Helvetica Neue"/>
                </a:defRPr>
              </a:lvl3pPr>
              <a:lvl4pPr marL="1600200" indent="-228600" defTabSz="457200" eaLnBrk="0" hangingPunct="0">
                <a:defRPr sz="3000" b="1">
                  <a:solidFill>
                    <a:srgbClr val="000000"/>
                  </a:solidFill>
                  <a:latin typeface="Helvetica Neue"/>
                  <a:ea typeface="Helvetica Neue"/>
                  <a:cs typeface="Helvetica Neue"/>
                  <a:sym typeface="Helvetica Neue"/>
                </a:defRPr>
              </a:lvl4pPr>
              <a:lvl5pPr marL="2057400" indent="-228600" defTabSz="457200" eaLnBrk="0" hangingPunct="0">
                <a:defRPr sz="3000" b="1">
                  <a:solidFill>
                    <a:srgbClr val="000000"/>
                  </a:solidFill>
                  <a:latin typeface="Helvetica Neue"/>
                  <a:ea typeface="Helvetica Neue"/>
                  <a:cs typeface="Helvetica Neue"/>
                  <a:sym typeface="Helvetica Neue"/>
                </a:defRPr>
              </a:lvl5pPr>
              <a:lvl6pPr marL="25146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algn="r"/>
              <a:r>
                <a:rPr lang="ru-RU" sz="3200" dirty="0">
                  <a:solidFill>
                    <a:srgbClr val="002060"/>
                  </a:solidFill>
                  <a:sym typeface="Montserrat Bold" panose="00000800000000000000" pitchFamily="2" charset="0"/>
                </a:rPr>
                <a:t>Способность учителя поддерживать учащихся в процессе учебы, то есть умение выстраивать с ними положительные, продуктивные взаимоотношения. </a:t>
              </a:r>
              <a:endParaRPr lang="ru-RU" dirty="0">
                <a:solidFill>
                  <a:srgbClr val="002060"/>
                </a:solidFill>
              </a:endParaRPr>
            </a:p>
          </p:txBody>
        </p:sp>
        <p:sp>
          <p:nvSpPr>
            <p:cNvPr id="8242" name="Type text here">
              <a:extLst>
                <a:ext uri="{FF2B5EF4-FFF2-40B4-BE49-F238E27FC236}">
                  <a16:creationId xmlns="" xmlns:a16="http://schemas.microsoft.com/office/drawing/2014/main" id="{B0A8BC21-BD36-406C-BFA5-790587A66D10}"/>
                </a:ext>
              </a:extLst>
            </p:cNvPr>
            <p:cNvSpPr>
              <a:spLocks noChangeArrowheads="1"/>
            </p:cNvSpPr>
            <p:nvPr/>
          </p:nvSpPr>
          <p:spPr bwMode="auto">
            <a:xfrm>
              <a:off x="509881" y="2191791"/>
              <a:ext cx="10309319" cy="2072237"/>
            </a:xfrm>
            <a:custGeom>
              <a:avLst/>
              <a:gdLst>
                <a:gd name="T0" fmla="*/ 2147483647 w 21600"/>
                <a:gd name="T1" fmla="*/ 482184 h 964367"/>
                <a:gd name="T2" fmla="*/ 2147483647 w 21600"/>
                <a:gd name="T3" fmla="*/ 482184 h 964367"/>
                <a:gd name="T4" fmla="*/ 2147483647 w 21600"/>
                <a:gd name="T5" fmla="*/ 482184 h 964367"/>
                <a:gd name="T6" fmla="*/ 2147483647 w 21600"/>
                <a:gd name="T7" fmla="*/ 482184 h 964367"/>
                <a:gd name="T8" fmla="*/ 0 60000 65536"/>
                <a:gd name="T9" fmla="*/ 5898240 60000 65536"/>
                <a:gd name="T10" fmla="*/ 11796480 60000 65536"/>
                <a:gd name="T11" fmla="*/ 17694720 60000 65536"/>
                <a:gd name="T12" fmla="*/ 0 w 21600"/>
                <a:gd name="T13" fmla="*/ 0 h 964367"/>
                <a:gd name="T14" fmla="*/ 21600 w 21600"/>
                <a:gd name="T15" fmla="*/ 964367 h 964367"/>
              </a:gdLst>
              <a:ahLst/>
              <a:cxnLst>
                <a:cxn ang="T8">
                  <a:pos x="T0" y="T1"/>
                </a:cxn>
                <a:cxn ang="T9">
                  <a:pos x="T2" y="T3"/>
                </a:cxn>
                <a:cxn ang="T10">
                  <a:pos x="T4" y="T5"/>
                </a:cxn>
                <a:cxn ang="T11">
                  <a:pos x="T6" y="T7"/>
                </a:cxn>
              </a:cxnLst>
              <a:rect l="T12" t="T13" r="T14" b="T15"/>
              <a:pathLst>
                <a:path w="21600" h="964367" extrusionOk="0">
                  <a:moveTo>
                    <a:pt x="0" y="0"/>
                  </a:moveTo>
                  <a:lnTo>
                    <a:pt x="2160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t">
              <a:spAutoFit/>
            </a:bodyPr>
            <a:lstStyle>
              <a:lvl1pPr defTabSz="457200" eaLnBrk="0" hangingPunct="0">
                <a:defRPr sz="3000" b="1">
                  <a:solidFill>
                    <a:srgbClr val="000000"/>
                  </a:solidFill>
                  <a:latin typeface="Helvetica Neue"/>
                  <a:ea typeface="Helvetica Neue"/>
                  <a:cs typeface="Helvetica Neue"/>
                  <a:sym typeface="Helvetica Neue"/>
                </a:defRPr>
              </a:lvl1pPr>
              <a:lvl2pPr marL="742950" indent="-285750" defTabSz="457200" eaLnBrk="0" hangingPunct="0">
                <a:defRPr sz="3000" b="1">
                  <a:solidFill>
                    <a:srgbClr val="000000"/>
                  </a:solidFill>
                  <a:latin typeface="Helvetica Neue"/>
                  <a:ea typeface="Helvetica Neue"/>
                  <a:cs typeface="Helvetica Neue"/>
                  <a:sym typeface="Helvetica Neue"/>
                </a:defRPr>
              </a:lvl2pPr>
              <a:lvl3pPr marL="1143000" indent="-228600" defTabSz="457200" eaLnBrk="0" hangingPunct="0">
                <a:defRPr sz="3000" b="1">
                  <a:solidFill>
                    <a:srgbClr val="000000"/>
                  </a:solidFill>
                  <a:latin typeface="Helvetica Neue"/>
                  <a:ea typeface="Helvetica Neue"/>
                  <a:cs typeface="Helvetica Neue"/>
                  <a:sym typeface="Helvetica Neue"/>
                </a:defRPr>
              </a:lvl3pPr>
              <a:lvl4pPr marL="1600200" indent="-228600" defTabSz="457200" eaLnBrk="0" hangingPunct="0">
                <a:defRPr sz="3000" b="1">
                  <a:solidFill>
                    <a:srgbClr val="000000"/>
                  </a:solidFill>
                  <a:latin typeface="Helvetica Neue"/>
                  <a:ea typeface="Helvetica Neue"/>
                  <a:cs typeface="Helvetica Neue"/>
                  <a:sym typeface="Helvetica Neue"/>
                </a:defRPr>
              </a:lvl4pPr>
              <a:lvl5pPr marL="2057400" indent="-228600" defTabSz="457200" eaLnBrk="0" hangingPunct="0">
                <a:defRPr sz="3000" b="1">
                  <a:solidFill>
                    <a:srgbClr val="000000"/>
                  </a:solidFill>
                  <a:latin typeface="Helvetica Neue"/>
                  <a:ea typeface="Helvetica Neue"/>
                  <a:cs typeface="Helvetica Neue"/>
                  <a:sym typeface="Helvetica Neue"/>
                </a:defRPr>
              </a:lvl5pPr>
              <a:lvl6pPr marL="25146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algn="r"/>
              <a:r>
                <a:rPr lang="ru-RU" sz="3200" dirty="0">
                  <a:solidFill>
                    <a:srgbClr val="002060"/>
                  </a:solidFill>
                  <a:ea typeface="Montserrat Bold" panose="00000800000000000000" pitchFamily="2" charset="0"/>
                  <a:cs typeface="Montserrat Bold" panose="00000800000000000000" pitchFamily="2" charset="0"/>
                  <a:sym typeface="Montserrat Bold" panose="00000800000000000000" pitchFamily="2" charset="0"/>
                </a:rPr>
                <a:t>Способность применять адаптивный подход к преподаванию, то есть способность вносить корректировки в план урока/раздела обучения в соответствии с потребностями учащихся.</a:t>
              </a:r>
              <a:endParaRPr lang="ru-RU" sz="2800" dirty="0">
                <a:solidFill>
                  <a:srgbClr val="002060"/>
                </a:solidFill>
              </a:endParaRPr>
            </a:p>
          </p:txBody>
        </p:sp>
      </p:grpSp>
      <p:grpSp>
        <p:nvGrpSpPr>
          <p:cNvPr id="3" name="Group 3">
            <a:extLst>
              <a:ext uri="{FF2B5EF4-FFF2-40B4-BE49-F238E27FC236}">
                <a16:creationId xmlns="" xmlns:a16="http://schemas.microsoft.com/office/drawing/2014/main" id="{C6B79294-DA83-4906-9124-979F01805FE1}"/>
              </a:ext>
            </a:extLst>
          </p:cNvPr>
          <p:cNvGrpSpPr>
            <a:grpSpLocks/>
          </p:cNvGrpSpPr>
          <p:nvPr/>
        </p:nvGrpSpPr>
        <p:grpSpPr bwMode="auto">
          <a:xfrm>
            <a:off x="521619" y="178680"/>
            <a:ext cx="17543463" cy="3085356"/>
            <a:chOff x="1221023" y="6160056"/>
            <a:chExt cx="17543268" cy="3085100"/>
          </a:xfrm>
        </p:grpSpPr>
        <p:sp>
          <p:nvSpPr>
            <p:cNvPr id="8231" name="Stages…">
              <a:extLst>
                <a:ext uri="{FF2B5EF4-FFF2-40B4-BE49-F238E27FC236}">
                  <a16:creationId xmlns="" xmlns:a16="http://schemas.microsoft.com/office/drawing/2014/main" id="{38B778F1-F675-4593-9AA7-8054CF591CF9}"/>
                </a:ext>
              </a:extLst>
            </p:cNvPr>
            <p:cNvSpPr txBox="1">
              <a:spLocks noChangeArrowheads="1"/>
            </p:cNvSpPr>
            <p:nvPr/>
          </p:nvSpPr>
          <p:spPr bwMode="auto">
            <a:xfrm>
              <a:off x="1221023" y="6680564"/>
              <a:ext cx="17543268" cy="256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t">
              <a:spAutoFit/>
            </a:bodyPr>
            <a:lstStyle>
              <a:lvl1pPr eaLnBrk="0" hangingPunct="0">
                <a:defRPr sz="3000" b="1">
                  <a:solidFill>
                    <a:srgbClr val="000000"/>
                  </a:solidFill>
                  <a:latin typeface="Helvetica Neue"/>
                  <a:ea typeface="Helvetica Neue"/>
                  <a:cs typeface="Helvetica Neue"/>
                  <a:sym typeface="Helvetica Neue"/>
                </a:defRPr>
              </a:lvl1pPr>
              <a:lvl2pPr marL="742950" indent="-285750" eaLnBrk="0" hangingPunct="0">
                <a:defRPr sz="3000" b="1">
                  <a:solidFill>
                    <a:srgbClr val="000000"/>
                  </a:solidFill>
                  <a:latin typeface="Helvetica Neue"/>
                  <a:ea typeface="Helvetica Neue"/>
                  <a:cs typeface="Helvetica Neue"/>
                  <a:sym typeface="Helvetica Neue"/>
                </a:defRPr>
              </a:lvl2pPr>
              <a:lvl3pPr marL="1143000" indent="-228600" eaLnBrk="0" hangingPunct="0">
                <a:defRPr sz="3000" b="1">
                  <a:solidFill>
                    <a:srgbClr val="000000"/>
                  </a:solidFill>
                  <a:latin typeface="Helvetica Neue"/>
                  <a:ea typeface="Helvetica Neue"/>
                  <a:cs typeface="Helvetica Neue"/>
                  <a:sym typeface="Helvetica Neue"/>
                </a:defRPr>
              </a:lvl3pPr>
              <a:lvl4pPr marL="1600200" indent="-228600" eaLnBrk="0" hangingPunct="0">
                <a:defRPr sz="3000" b="1">
                  <a:solidFill>
                    <a:srgbClr val="000000"/>
                  </a:solidFill>
                  <a:latin typeface="Helvetica Neue"/>
                  <a:ea typeface="Helvetica Neue"/>
                  <a:cs typeface="Helvetica Neue"/>
                  <a:sym typeface="Helvetica Neue"/>
                </a:defRPr>
              </a:lvl4pPr>
              <a:lvl5pPr marL="2057400" indent="-228600" eaLnBrk="0" hangingPunct="0">
                <a:defRPr sz="3000" b="1">
                  <a:solidFill>
                    <a:srgbClr val="000000"/>
                  </a:solidFill>
                  <a:latin typeface="Helvetica Neue"/>
                  <a:ea typeface="Helvetica Neue"/>
                  <a:cs typeface="Helvetica Neue"/>
                  <a:sym typeface="Helvetica Neue"/>
                </a:defRPr>
              </a:lvl5pPr>
              <a:lvl6pPr marL="25146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8255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r>
                <a:rPr lang="ru-RU" sz="8000" dirty="0">
                  <a:solidFill>
                    <a:srgbClr val="002060"/>
                  </a:solidFill>
                  <a:sym typeface="Montserrat Bold" panose="00000800000000000000" pitchFamily="2" charset="0"/>
                </a:rPr>
                <a:t>Практики обучения и высокие образовательные результаты</a:t>
              </a:r>
              <a:endParaRPr lang="ru-RU" dirty="0"/>
            </a:p>
          </p:txBody>
        </p:sp>
        <p:grpSp>
          <p:nvGrpSpPr>
            <p:cNvPr id="8232" name="Group">
              <a:extLst>
                <a:ext uri="{FF2B5EF4-FFF2-40B4-BE49-F238E27FC236}">
                  <a16:creationId xmlns="" xmlns:a16="http://schemas.microsoft.com/office/drawing/2014/main" id="{DD67620F-F83C-4F6D-84BC-6830A101A358}"/>
                </a:ext>
              </a:extLst>
            </p:cNvPr>
            <p:cNvGrpSpPr>
              <a:grpSpLocks/>
            </p:cNvGrpSpPr>
            <p:nvPr/>
          </p:nvGrpSpPr>
          <p:grpSpPr bwMode="auto">
            <a:xfrm>
              <a:off x="1501120" y="6160056"/>
              <a:ext cx="3393043" cy="338995"/>
              <a:chOff x="0" y="-50745"/>
              <a:chExt cx="3393042" cy="338993"/>
            </a:xfrm>
          </p:grpSpPr>
          <p:sp>
            <p:nvSpPr>
              <p:cNvPr id="4167" name="Rectangle">
                <a:extLst>
                  <a:ext uri="{FF2B5EF4-FFF2-40B4-BE49-F238E27FC236}">
                    <a16:creationId xmlns="" xmlns:a16="http://schemas.microsoft.com/office/drawing/2014/main" id="{6F6843B4-3DE0-4080-9C29-4770597072E1}"/>
                  </a:ext>
                </a:extLst>
              </p:cNvPr>
              <p:cNvSpPr/>
              <p:nvPr/>
            </p:nvSpPr>
            <p:spPr>
              <a:xfrm>
                <a:off x="-529" y="144500"/>
                <a:ext cx="3324187" cy="144450"/>
              </a:xfrm>
              <a:prstGeom prst="rect">
                <a:avLst/>
              </a:prstGeom>
              <a:solidFill>
                <a:srgbClr val="F2DC4B"/>
              </a:solidFill>
              <a:ln w="12700" cap="flat">
                <a:noFill/>
                <a:miter lim="400000"/>
              </a:ln>
              <a:effectLst/>
            </p:spPr>
            <p:txBody>
              <a:bodyPr lIns="0" tIns="0" rIns="0" bIns="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00"/>
                  </a:solidFill>
                  <a:latin typeface="Arial Black" panose="020B0604020202020204" pitchFamily="34" charset="0"/>
                  <a:ea typeface="+mn-ea"/>
                  <a:cs typeface="Arial Black" panose="020B0604020202020204" pitchFamily="34" charset="0"/>
                  <a:sym typeface="Helvetica Neue Medium"/>
                </a:endParaRPr>
              </a:p>
            </p:txBody>
          </p:sp>
          <p:sp>
            <p:nvSpPr>
              <p:cNvPr id="4168" name="Subtitle Text">
                <a:extLst>
                  <a:ext uri="{FF2B5EF4-FFF2-40B4-BE49-F238E27FC236}">
                    <a16:creationId xmlns="" xmlns:a16="http://schemas.microsoft.com/office/drawing/2014/main" id="{06DB9FCF-CE2A-4F3F-A89D-F017178B770E}"/>
                  </a:ext>
                </a:extLst>
              </p:cNvPr>
              <p:cNvSpPr/>
              <p:nvPr/>
            </p:nvSpPr>
            <p:spPr>
              <a:xfrm>
                <a:off x="51857" y="-50745"/>
                <a:ext cx="3341650" cy="33810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a:extLst>
            </p:spPr>
            <p:txBody>
              <a:bodyPr lIns="50800" tIns="50800" rIns="50800" bIns="50800">
                <a:spAutoFit/>
              </a:bodyPr>
              <a:lstStyle>
                <a:lvl1pPr algn="l" defTabSz="457200">
                  <a:lnSpc>
                    <a:spcPct val="120000"/>
                  </a:lnSpc>
                  <a:defRPr sz="1400" cap="all" spc="1120">
                    <a:solidFill>
                      <a:srgbClr val="242423"/>
                    </a:solidFill>
                    <a:latin typeface="Arial"/>
                    <a:ea typeface="Arial"/>
                    <a:cs typeface="Arial"/>
                    <a:sym typeface="Arial"/>
                  </a:defRPr>
                </a:lvl1pPr>
              </a:lstStyle>
              <a:p>
                <a:pPr fontAlgn="auto" hangingPunct="0">
                  <a:spcBef>
                    <a:spcPts val="0"/>
                  </a:spcBef>
                  <a:spcAft>
                    <a:spcPts val="0"/>
                  </a:spcAft>
                  <a:defRPr/>
                </a:pPr>
                <a:endParaRPr kern="0" dirty="0">
                  <a:solidFill>
                    <a:schemeClr val="tx1"/>
                  </a:solidFill>
                </a:endParaRPr>
              </a:p>
            </p:txBody>
          </p:sp>
        </p:grpSp>
      </p:grpSp>
      <p:grpSp>
        <p:nvGrpSpPr>
          <p:cNvPr id="8200" name="Group 5">
            <a:extLst>
              <a:ext uri="{FF2B5EF4-FFF2-40B4-BE49-F238E27FC236}">
                <a16:creationId xmlns="" xmlns:a16="http://schemas.microsoft.com/office/drawing/2014/main" id="{DB43B588-508F-4350-B6A8-EFF223B8D601}"/>
              </a:ext>
            </a:extLst>
          </p:cNvPr>
          <p:cNvGrpSpPr>
            <a:grpSpLocks/>
          </p:cNvGrpSpPr>
          <p:nvPr/>
        </p:nvGrpSpPr>
        <p:grpSpPr bwMode="auto">
          <a:xfrm>
            <a:off x="13249498" y="5139997"/>
            <a:ext cx="2838450" cy="3194050"/>
            <a:chOff x="15107456" y="1783988"/>
            <a:chExt cx="2839216" cy="3193280"/>
          </a:xfrm>
        </p:grpSpPr>
        <p:sp>
          <p:nvSpPr>
            <p:cNvPr id="4137" name="Shape">
              <a:extLst>
                <a:ext uri="{FF2B5EF4-FFF2-40B4-BE49-F238E27FC236}">
                  <a16:creationId xmlns="" xmlns:a16="http://schemas.microsoft.com/office/drawing/2014/main" id="{434371AA-641D-465A-90E6-7E3695B5A7B7}"/>
                </a:ext>
              </a:extLst>
            </p:cNvPr>
            <p:cNvSpPr/>
            <p:nvPr/>
          </p:nvSpPr>
          <p:spPr>
            <a:xfrm>
              <a:off x="15107456" y="1783988"/>
              <a:ext cx="2839216" cy="3193280"/>
            </a:xfrm>
            <a:custGeom>
              <a:avLst/>
              <a:gdLst/>
              <a:ahLst/>
              <a:cxnLst>
                <a:cxn ang="0">
                  <a:pos x="wd2" y="hd2"/>
                </a:cxn>
                <a:cxn ang="5400000">
                  <a:pos x="wd2" y="hd2"/>
                </a:cxn>
                <a:cxn ang="10800000">
                  <a:pos x="wd2" y="hd2"/>
                </a:cxn>
                <a:cxn ang="16200000">
                  <a:pos x="wd2" y="hd2"/>
                </a:cxn>
              </a:cxnLst>
              <a:rect l="0" t="0" r="r" b="b"/>
              <a:pathLst>
                <a:path w="21600" h="21576" extrusionOk="0">
                  <a:moveTo>
                    <a:pt x="9802" y="229"/>
                  </a:moveTo>
                  <a:lnTo>
                    <a:pt x="1057" y="4723"/>
                  </a:lnTo>
                  <a:cubicBezTo>
                    <a:pt x="728" y="4911"/>
                    <a:pt x="457" y="5170"/>
                    <a:pt x="271" y="5477"/>
                  </a:cubicBezTo>
                  <a:cubicBezTo>
                    <a:pt x="112" y="5739"/>
                    <a:pt x="20" y="6029"/>
                    <a:pt x="0" y="6326"/>
                  </a:cubicBezTo>
                  <a:lnTo>
                    <a:pt x="0" y="15275"/>
                  </a:lnTo>
                  <a:cubicBezTo>
                    <a:pt x="6" y="15588"/>
                    <a:pt x="102" y="15893"/>
                    <a:pt x="279" y="16163"/>
                  </a:cubicBezTo>
                  <a:cubicBezTo>
                    <a:pt x="444" y="16415"/>
                    <a:pt x="675" y="16628"/>
                    <a:pt x="952" y="16785"/>
                  </a:cubicBezTo>
                  <a:lnTo>
                    <a:pt x="9758" y="21304"/>
                  </a:lnTo>
                  <a:cubicBezTo>
                    <a:pt x="10047" y="21467"/>
                    <a:pt x="10379" y="21560"/>
                    <a:pt x="10720" y="21574"/>
                  </a:cubicBezTo>
                  <a:cubicBezTo>
                    <a:pt x="11085" y="21589"/>
                    <a:pt x="11447" y="21514"/>
                    <a:pt x="11766" y="21356"/>
                  </a:cubicBezTo>
                  <a:lnTo>
                    <a:pt x="20636" y="16747"/>
                  </a:lnTo>
                  <a:cubicBezTo>
                    <a:pt x="20928" y="16617"/>
                    <a:pt x="21174" y="16417"/>
                    <a:pt x="21345" y="16169"/>
                  </a:cubicBezTo>
                  <a:cubicBezTo>
                    <a:pt x="21501" y="15943"/>
                    <a:pt x="21589" y="15685"/>
                    <a:pt x="21600" y="15420"/>
                  </a:cubicBezTo>
                  <a:lnTo>
                    <a:pt x="21558" y="6274"/>
                  </a:lnTo>
                  <a:cubicBezTo>
                    <a:pt x="21564" y="5972"/>
                    <a:pt x="21479" y="5674"/>
                    <a:pt x="21311" y="5411"/>
                  </a:cubicBezTo>
                  <a:cubicBezTo>
                    <a:pt x="21143" y="5146"/>
                    <a:pt x="20897" y="4926"/>
                    <a:pt x="20600" y="4774"/>
                  </a:cubicBezTo>
                  <a:lnTo>
                    <a:pt x="11667" y="164"/>
                  </a:lnTo>
                  <a:cubicBezTo>
                    <a:pt x="11368" y="45"/>
                    <a:pt x="11042" y="-11"/>
                    <a:pt x="10715" y="2"/>
                  </a:cubicBezTo>
                  <a:cubicBezTo>
                    <a:pt x="10395" y="14"/>
                    <a:pt x="10083" y="92"/>
                    <a:pt x="9802" y="229"/>
                  </a:cubicBezTo>
                  <a:close/>
                </a:path>
              </a:pathLst>
            </a:custGeom>
            <a:solidFill>
              <a:schemeClr val="accent6">
                <a:alpha val="28000"/>
              </a:schemeClr>
            </a:solidFill>
            <a:ln w="12700">
              <a:miter lim="400000"/>
            </a:ln>
          </p:spPr>
          <p:txBody>
            <a:bodyPr lIns="50800" tIns="50800" rIns="50800" bIns="5080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4138" name="Shape">
              <a:extLst>
                <a:ext uri="{FF2B5EF4-FFF2-40B4-BE49-F238E27FC236}">
                  <a16:creationId xmlns="" xmlns:a16="http://schemas.microsoft.com/office/drawing/2014/main" id="{8B05E127-225D-40C5-980F-4592E3C1783E}"/>
                </a:ext>
              </a:extLst>
            </p:cNvPr>
            <p:cNvSpPr/>
            <p:nvPr/>
          </p:nvSpPr>
          <p:spPr>
            <a:xfrm>
              <a:off x="15109043" y="1783988"/>
              <a:ext cx="2836040" cy="1874385"/>
            </a:xfrm>
            <a:custGeom>
              <a:avLst/>
              <a:gdLst/>
              <a:ahLst/>
              <a:cxnLst>
                <a:cxn ang="0">
                  <a:pos x="wd2" y="hd2"/>
                </a:cxn>
                <a:cxn ang="5400000">
                  <a:pos x="wd2" y="hd2"/>
                </a:cxn>
                <a:cxn ang="10800000">
                  <a:pos x="wd2" y="hd2"/>
                </a:cxn>
                <a:cxn ang="16200000">
                  <a:pos x="wd2" y="hd2"/>
                </a:cxn>
              </a:cxnLst>
              <a:rect l="0" t="0" r="r" b="b"/>
              <a:pathLst>
                <a:path w="21600" h="21572" extrusionOk="0">
                  <a:moveTo>
                    <a:pt x="10731" y="3"/>
                  </a:moveTo>
                  <a:cubicBezTo>
                    <a:pt x="10410" y="24"/>
                    <a:pt x="10098" y="158"/>
                    <a:pt x="9817" y="391"/>
                  </a:cubicBezTo>
                  <a:lnTo>
                    <a:pt x="1059" y="8048"/>
                  </a:lnTo>
                  <a:cubicBezTo>
                    <a:pt x="728" y="8368"/>
                    <a:pt x="458" y="8811"/>
                    <a:pt x="272" y="9334"/>
                  </a:cubicBezTo>
                  <a:cubicBezTo>
                    <a:pt x="112" y="9781"/>
                    <a:pt x="20" y="10274"/>
                    <a:pt x="0" y="10781"/>
                  </a:cubicBezTo>
                  <a:lnTo>
                    <a:pt x="0" y="13778"/>
                  </a:lnTo>
                  <a:lnTo>
                    <a:pt x="6188" y="13778"/>
                  </a:lnTo>
                  <a:lnTo>
                    <a:pt x="6188" y="16994"/>
                  </a:lnTo>
                  <a:cubicBezTo>
                    <a:pt x="6191" y="17221"/>
                    <a:pt x="6232" y="17443"/>
                    <a:pt x="6308" y="17639"/>
                  </a:cubicBezTo>
                  <a:cubicBezTo>
                    <a:pt x="6378" y="17822"/>
                    <a:pt x="6476" y="17977"/>
                    <a:pt x="6594" y="18090"/>
                  </a:cubicBezTo>
                  <a:lnTo>
                    <a:pt x="10356" y="21375"/>
                  </a:lnTo>
                  <a:cubicBezTo>
                    <a:pt x="10479" y="21493"/>
                    <a:pt x="10620" y="21560"/>
                    <a:pt x="10766" y="21570"/>
                  </a:cubicBezTo>
                  <a:cubicBezTo>
                    <a:pt x="10922" y="21581"/>
                    <a:pt x="11076" y="21526"/>
                    <a:pt x="11213" y="21412"/>
                  </a:cubicBezTo>
                  <a:lnTo>
                    <a:pt x="15001" y="18064"/>
                  </a:lnTo>
                  <a:cubicBezTo>
                    <a:pt x="15126" y="17970"/>
                    <a:pt x="15230" y="17823"/>
                    <a:pt x="15303" y="17642"/>
                  </a:cubicBezTo>
                  <a:cubicBezTo>
                    <a:pt x="15370" y="17478"/>
                    <a:pt x="15408" y="17292"/>
                    <a:pt x="15413" y="17100"/>
                  </a:cubicBezTo>
                  <a:lnTo>
                    <a:pt x="15404" y="13778"/>
                  </a:lnTo>
                  <a:lnTo>
                    <a:pt x="21600" y="13778"/>
                  </a:lnTo>
                  <a:lnTo>
                    <a:pt x="21591" y="10692"/>
                  </a:lnTo>
                  <a:cubicBezTo>
                    <a:pt x="21597" y="10177"/>
                    <a:pt x="21512" y="9669"/>
                    <a:pt x="21344" y="9220"/>
                  </a:cubicBezTo>
                  <a:cubicBezTo>
                    <a:pt x="21175" y="8768"/>
                    <a:pt x="20929" y="8392"/>
                    <a:pt x="20631" y="8133"/>
                  </a:cubicBezTo>
                  <a:lnTo>
                    <a:pt x="11685" y="280"/>
                  </a:lnTo>
                  <a:cubicBezTo>
                    <a:pt x="11386" y="76"/>
                    <a:pt x="11058" y="-19"/>
                    <a:pt x="10731" y="3"/>
                  </a:cubicBezTo>
                  <a:close/>
                </a:path>
              </a:pathLst>
            </a:custGeom>
            <a:solidFill>
              <a:srgbClr val="002060"/>
            </a:solidFill>
            <a:ln w="12700">
              <a:miter lim="400000"/>
            </a:ln>
          </p:spPr>
          <p:txBody>
            <a:bodyPr lIns="50800" tIns="50800" rIns="50800" bIns="5080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8226" name="02">
              <a:extLst>
                <a:ext uri="{FF2B5EF4-FFF2-40B4-BE49-F238E27FC236}">
                  <a16:creationId xmlns="" xmlns:a16="http://schemas.microsoft.com/office/drawing/2014/main" id="{CEA000ED-442E-4E13-AC8E-FAB15CF15430}"/>
                </a:ext>
              </a:extLst>
            </p:cNvPr>
            <p:cNvSpPr txBox="1">
              <a:spLocks noChangeArrowheads="1"/>
            </p:cNvSpPr>
            <p:nvPr/>
          </p:nvSpPr>
          <p:spPr bwMode="auto">
            <a:xfrm>
              <a:off x="15939726" y="2742849"/>
              <a:ext cx="1174676" cy="65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defTabSz="457200" eaLnBrk="0" hangingPunct="0">
                <a:defRPr sz="3000" b="1">
                  <a:solidFill>
                    <a:srgbClr val="000000"/>
                  </a:solidFill>
                  <a:latin typeface="Helvetica Neue"/>
                  <a:ea typeface="Helvetica Neue"/>
                  <a:cs typeface="Helvetica Neue"/>
                  <a:sym typeface="Helvetica Neue"/>
                </a:defRPr>
              </a:lvl1pPr>
              <a:lvl2pPr marL="742950" indent="-285750" defTabSz="457200" eaLnBrk="0" hangingPunct="0">
                <a:defRPr sz="3000" b="1">
                  <a:solidFill>
                    <a:srgbClr val="000000"/>
                  </a:solidFill>
                  <a:latin typeface="Helvetica Neue"/>
                  <a:ea typeface="Helvetica Neue"/>
                  <a:cs typeface="Helvetica Neue"/>
                  <a:sym typeface="Helvetica Neue"/>
                </a:defRPr>
              </a:lvl2pPr>
              <a:lvl3pPr marL="1143000" indent="-228600" defTabSz="457200" eaLnBrk="0" hangingPunct="0">
                <a:defRPr sz="3000" b="1">
                  <a:solidFill>
                    <a:srgbClr val="000000"/>
                  </a:solidFill>
                  <a:latin typeface="Helvetica Neue"/>
                  <a:ea typeface="Helvetica Neue"/>
                  <a:cs typeface="Helvetica Neue"/>
                  <a:sym typeface="Helvetica Neue"/>
                </a:defRPr>
              </a:lvl3pPr>
              <a:lvl4pPr marL="1600200" indent="-228600" defTabSz="457200" eaLnBrk="0" hangingPunct="0">
                <a:defRPr sz="3000" b="1">
                  <a:solidFill>
                    <a:srgbClr val="000000"/>
                  </a:solidFill>
                  <a:latin typeface="Helvetica Neue"/>
                  <a:ea typeface="Helvetica Neue"/>
                  <a:cs typeface="Helvetica Neue"/>
                  <a:sym typeface="Helvetica Neue"/>
                </a:defRPr>
              </a:lvl4pPr>
              <a:lvl5pPr marL="2057400" indent="-228600" defTabSz="457200" eaLnBrk="0" hangingPunct="0">
                <a:defRPr sz="3000" b="1">
                  <a:solidFill>
                    <a:srgbClr val="000000"/>
                  </a:solidFill>
                  <a:latin typeface="Helvetica Neue"/>
                  <a:ea typeface="Helvetica Neue"/>
                  <a:cs typeface="Helvetica Neue"/>
                  <a:sym typeface="Helvetica Neue"/>
                </a:defRPr>
              </a:lvl5pPr>
              <a:lvl6pPr marL="25146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algn="ctr" eaLnBrk="1"/>
              <a:r>
                <a:rPr lang="ru-RU" altLang="nl-NL" sz="3600" b="0">
                  <a:solidFill>
                    <a:schemeClr val="bg2"/>
                  </a:solidFill>
                  <a:latin typeface="Montserrat Bold" panose="00000800000000000000" pitchFamily="2" charset="0"/>
                  <a:ea typeface="Montserrat Bold" panose="00000800000000000000" pitchFamily="2" charset="0"/>
                  <a:cs typeface="Montserrat Bold" panose="00000800000000000000" pitchFamily="2" charset="0"/>
                  <a:sym typeface="Montserrat Bold" panose="00000800000000000000" pitchFamily="2" charset="0"/>
                </a:rPr>
                <a:t>02</a:t>
              </a:r>
            </a:p>
          </p:txBody>
        </p:sp>
        <p:sp>
          <p:nvSpPr>
            <p:cNvPr id="4172" name="Graphic 60">
              <a:extLst>
                <a:ext uri="{FF2B5EF4-FFF2-40B4-BE49-F238E27FC236}">
                  <a16:creationId xmlns="" xmlns:a16="http://schemas.microsoft.com/office/drawing/2014/main" id="{9757401C-6536-496F-9723-BD93C6773DD1}"/>
                </a:ext>
              </a:extLst>
            </p:cNvPr>
            <p:cNvSpPr/>
            <p:nvPr/>
          </p:nvSpPr>
          <p:spPr>
            <a:xfrm>
              <a:off x="16301578" y="3940880"/>
              <a:ext cx="465263" cy="525336"/>
            </a:xfrm>
            <a:custGeom>
              <a:avLst/>
              <a:gdLst/>
              <a:ahLst/>
              <a:cxnLst>
                <a:cxn ang="0">
                  <a:pos x="wd2" y="hd2"/>
                </a:cxn>
                <a:cxn ang="5400000">
                  <a:pos x="wd2" y="hd2"/>
                </a:cxn>
                <a:cxn ang="10800000">
                  <a:pos x="wd2" y="hd2"/>
                </a:cxn>
                <a:cxn ang="16200000">
                  <a:pos x="wd2" y="hd2"/>
                </a:cxn>
              </a:cxnLst>
              <a:rect l="0" t="0" r="r" b="b"/>
              <a:pathLst>
                <a:path w="21101" h="21109" extrusionOk="0">
                  <a:moveTo>
                    <a:pt x="7227" y="21109"/>
                  </a:moveTo>
                  <a:cubicBezTo>
                    <a:pt x="3240" y="21113"/>
                    <a:pt x="5" y="18249"/>
                    <a:pt x="0" y="14713"/>
                  </a:cubicBezTo>
                  <a:cubicBezTo>
                    <a:pt x="-2" y="13010"/>
                    <a:pt x="761" y="11376"/>
                    <a:pt x="2120" y="10173"/>
                  </a:cubicBezTo>
                  <a:lnTo>
                    <a:pt x="12099" y="1320"/>
                  </a:lnTo>
                  <a:cubicBezTo>
                    <a:pt x="14213" y="-487"/>
                    <a:pt x="17577" y="-432"/>
                    <a:pt x="19614" y="1443"/>
                  </a:cubicBezTo>
                  <a:cubicBezTo>
                    <a:pt x="21598" y="3269"/>
                    <a:pt x="21597" y="6161"/>
                    <a:pt x="19612" y="7987"/>
                  </a:cubicBezTo>
                  <a:lnTo>
                    <a:pt x="12330" y="14448"/>
                  </a:lnTo>
                  <a:cubicBezTo>
                    <a:pt x="10999" y="15628"/>
                    <a:pt x="8841" y="15628"/>
                    <a:pt x="7511" y="14448"/>
                  </a:cubicBezTo>
                  <a:cubicBezTo>
                    <a:pt x="6180" y="13267"/>
                    <a:pt x="6180" y="11353"/>
                    <a:pt x="7511" y="10173"/>
                  </a:cubicBezTo>
                  <a:lnTo>
                    <a:pt x="12906" y="5387"/>
                  </a:lnTo>
                  <a:cubicBezTo>
                    <a:pt x="13335" y="4993"/>
                    <a:pt x="14043" y="4982"/>
                    <a:pt x="14487" y="5363"/>
                  </a:cubicBezTo>
                  <a:cubicBezTo>
                    <a:pt x="14932" y="5743"/>
                    <a:pt x="14944" y="6372"/>
                    <a:pt x="14515" y="6766"/>
                  </a:cubicBezTo>
                  <a:cubicBezTo>
                    <a:pt x="14506" y="6774"/>
                    <a:pt x="14497" y="6782"/>
                    <a:pt x="14487" y="6790"/>
                  </a:cubicBezTo>
                  <a:lnTo>
                    <a:pt x="9097" y="11576"/>
                  </a:lnTo>
                  <a:cubicBezTo>
                    <a:pt x="8640" y="11981"/>
                    <a:pt x="8640" y="12639"/>
                    <a:pt x="9097" y="13044"/>
                  </a:cubicBezTo>
                  <a:cubicBezTo>
                    <a:pt x="9554" y="13450"/>
                    <a:pt x="10295" y="13450"/>
                    <a:pt x="10752" y="13045"/>
                  </a:cubicBezTo>
                  <a:lnTo>
                    <a:pt x="18034" y="6584"/>
                  </a:lnTo>
                  <a:cubicBezTo>
                    <a:pt x="19221" y="5504"/>
                    <a:pt x="19197" y="3776"/>
                    <a:pt x="17980" y="2723"/>
                  </a:cubicBezTo>
                  <a:cubicBezTo>
                    <a:pt x="16784" y="1689"/>
                    <a:pt x="14877" y="1689"/>
                    <a:pt x="13682" y="2723"/>
                  </a:cubicBezTo>
                  <a:lnTo>
                    <a:pt x="3702" y="11576"/>
                  </a:lnTo>
                  <a:cubicBezTo>
                    <a:pt x="1764" y="13311"/>
                    <a:pt x="1779" y="16110"/>
                    <a:pt x="3735" y="17829"/>
                  </a:cubicBezTo>
                  <a:cubicBezTo>
                    <a:pt x="5677" y="19537"/>
                    <a:pt x="8808" y="19537"/>
                    <a:pt x="10751" y="17830"/>
                  </a:cubicBezTo>
                  <a:lnTo>
                    <a:pt x="18843" y="10651"/>
                  </a:lnTo>
                  <a:cubicBezTo>
                    <a:pt x="19272" y="10257"/>
                    <a:pt x="19980" y="10246"/>
                    <a:pt x="20424" y="10627"/>
                  </a:cubicBezTo>
                  <a:cubicBezTo>
                    <a:pt x="20869" y="11007"/>
                    <a:pt x="20881" y="11636"/>
                    <a:pt x="20452" y="12030"/>
                  </a:cubicBezTo>
                  <a:cubicBezTo>
                    <a:pt x="20443" y="12038"/>
                    <a:pt x="20434" y="12046"/>
                    <a:pt x="20424" y="12054"/>
                  </a:cubicBezTo>
                  <a:lnTo>
                    <a:pt x="12333" y="19233"/>
                  </a:lnTo>
                  <a:cubicBezTo>
                    <a:pt x="10980" y="20436"/>
                    <a:pt x="9142" y="21111"/>
                    <a:pt x="7227" y="21109"/>
                  </a:cubicBezTo>
                  <a:close/>
                </a:path>
              </a:pathLst>
            </a:custGeom>
            <a:solidFill>
              <a:schemeClr val="accent5"/>
            </a:solidFill>
            <a:ln w="12700">
              <a:miter lim="400000"/>
            </a:ln>
          </p:spPr>
          <p:txBody>
            <a:bodyPr lIns="45719" rIns="45719"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grpSp>
      <p:grpSp>
        <p:nvGrpSpPr>
          <p:cNvPr id="8201" name="Group 4">
            <a:extLst>
              <a:ext uri="{FF2B5EF4-FFF2-40B4-BE49-F238E27FC236}">
                <a16:creationId xmlns="" xmlns:a16="http://schemas.microsoft.com/office/drawing/2014/main" id="{FDEE0BEE-88F8-43C2-BC47-529BB4D966DE}"/>
              </a:ext>
            </a:extLst>
          </p:cNvPr>
          <p:cNvGrpSpPr>
            <a:grpSpLocks/>
          </p:cNvGrpSpPr>
          <p:nvPr/>
        </p:nvGrpSpPr>
        <p:grpSpPr bwMode="auto">
          <a:xfrm>
            <a:off x="10225153" y="5145074"/>
            <a:ext cx="2840038" cy="3192463"/>
            <a:chOff x="12155792" y="1783988"/>
            <a:chExt cx="2839216" cy="3193280"/>
          </a:xfrm>
        </p:grpSpPr>
        <p:sp>
          <p:nvSpPr>
            <p:cNvPr id="4135" name="Shape">
              <a:extLst>
                <a:ext uri="{FF2B5EF4-FFF2-40B4-BE49-F238E27FC236}">
                  <a16:creationId xmlns="" xmlns:a16="http://schemas.microsoft.com/office/drawing/2014/main" id="{BEE4C373-27B7-46C1-9E47-94FDA59BA502}"/>
                </a:ext>
              </a:extLst>
            </p:cNvPr>
            <p:cNvSpPr/>
            <p:nvPr/>
          </p:nvSpPr>
          <p:spPr>
            <a:xfrm>
              <a:off x="12155792" y="1783988"/>
              <a:ext cx="2839216" cy="3193280"/>
            </a:xfrm>
            <a:custGeom>
              <a:avLst/>
              <a:gdLst/>
              <a:ahLst/>
              <a:cxnLst>
                <a:cxn ang="0">
                  <a:pos x="wd2" y="hd2"/>
                </a:cxn>
                <a:cxn ang="5400000">
                  <a:pos x="wd2" y="hd2"/>
                </a:cxn>
                <a:cxn ang="10800000">
                  <a:pos x="wd2" y="hd2"/>
                </a:cxn>
                <a:cxn ang="16200000">
                  <a:pos x="wd2" y="hd2"/>
                </a:cxn>
              </a:cxnLst>
              <a:rect l="0" t="0" r="r" b="b"/>
              <a:pathLst>
                <a:path w="21600" h="21576" extrusionOk="0">
                  <a:moveTo>
                    <a:pt x="9802" y="229"/>
                  </a:moveTo>
                  <a:lnTo>
                    <a:pt x="1057" y="4723"/>
                  </a:lnTo>
                  <a:cubicBezTo>
                    <a:pt x="728" y="4911"/>
                    <a:pt x="457" y="5170"/>
                    <a:pt x="271" y="5477"/>
                  </a:cubicBezTo>
                  <a:cubicBezTo>
                    <a:pt x="112" y="5739"/>
                    <a:pt x="20" y="6029"/>
                    <a:pt x="0" y="6326"/>
                  </a:cubicBezTo>
                  <a:lnTo>
                    <a:pt x="0" y="15275"/>
                  </a:lnTo>
                  <a:cubicBezTo>
                    <a:pt x="6" y="15588"/>
                    <a:pt x="102" y="15893"/>
                    <a:pt x="279" y="16163"/>
                  </a:cubicBezTo>
                  <a:cubicBezTo>
                    <a:pt x="444" y="16415"/>
                    <a:pt x="675" y="16628"/>
                    <a:pt x="952" y="16785"/>
                  </a:cubicBezTo>
                  <a:lnTo>
                    <a:pt x="9758" y="21304"/>
                  </a:lnTo>
                  <a:cubicBezTo>
                    <a:pt x="10047" y="21467"/>
                    <a:pt x="10379" y="21560"/>
                    <a:pt x="10720" y="21574"/>
                  </a:cubicBezTo>
                  <a:cubicBezTo>
                    <a:pt x="11085" y="21589"/>
                    <a:pt x="11447" y="21514"/>
                    <a:pt x="11766" y="21356"/>
                  </a:cubicBezTo>
                  <a:lnTo>
                    <a:pt x="20636" y="16747"/>
                  </a:lnTo>
                  <a:cubicBezTo>
                    <a:pt x="20928" y="16617"/>
                    <a:pt x="21174" y="16417"/>
                    <a:pt x="21345" y="16169"/>
                  </a:cubicBezTo>
                  <a:cubicBezTo>
                    <a:pt x="21501" y="15943"/>
                    <a:pt x="21589" y="15685"/>
                    <a:pt x="21600" y="15420"/>
                  </a:cubicBezTo>
                  <a:lnTo>
                    <a:pt x="21558" y="6274"/>
                  </a:lnTo>
                  <a:cubicBezTo>
                    <a:pt x="21564" y="5972"/>
                    <a:pt x="21479" y="5674"/>
                    <a:pt x="21311" y="5411"/>
                  </a:cubicBezTo>
                  <a:cubicBezTo>
                    <a:pt x="21143" y="5146"/>
                    <a:pt x="20897" y="4926"/>
                    <a:pt x="20600" y="4774"/>
                  </a:cubicBezTo>
                  <a:lnTo>
                    <a:pt x="11667" y="164"/>
                  </a:lnTo>
                  <a:cubicBezTo>
                    <a:pt x="11368" y="45"/>
                    <a:pt x="11042" y="-11"/>
                    <a:pt x="10715" y="2"/>
                  </a:cubicBezTo>
                  <a:cubicBezTo>
                    <a:pt x="10395" y="14"/>
                    <a:pt x="10083" y="92"/>
                    <a:pt x="9802" y="229"/>
                  </a:cubicBezTo>
                  <a:close/>
                </a:path>
              </a:pathLst>
            </a:custGeom>
            <a:solidFill>
              <a:schemeClr val="accent6">
                <a:alpha val="28000"/>
              </a:schemeClr>
            </a:solidFill>
            <a:ln w="12700">
              <a:miter lim="400000"/>
            </a:ln>
          </p:spPr>
          <p:txBody>
            <a:bodyPr lIns="50800" tIns="50800" rIns="50800" bIns="5080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4136" name="Shape">
              <a:extLst>
                <a:ext uri="{FF2B5EF4-FFF2-40B4-BE49-F238E27FC236}">
                  <a16:creationId xmlns="" xmlns:a16="http://schemas.microsoft.com/office/drawing/2014/main" id="{116D5A60-5A3C-406F-A7A9-3420AAD01350}"/>
                </a:ext>
              </a:extLst>
            </p:cNvPr>
            <p:cNvSpPr/>
            <p:nvPr/>
          </p:nvSpPr>
          <p:spPr>
            <a:xfrm>
              <a:off x="12157380" y="1783988"/>
              <a:ext cx="2836041" cy="1873729"/>
            </a:xfrm>
            <a:custGeom>
              <a:avLst/>
              <a:gdLst/>
              <a:ahLst/>
              <a:cxnLst>
                <a:cxn ang="0">
                  <a:pos x="wd2" y="hd2"/>
                </a:cxn>
                <a:cxn ang="5400000">
                  <a:pos x="wd2" y="hd2"/>
                </a:cxn>
                <a:cxn ang="10800000">
                  <a:pos x="wd2" y="hd2"/>
                </a:cxn>
                <a:cxn ang="16200000">
                  <a:pos x="wd2" y="hd2"/>
                </a:cxn>
              </a:cxnLst>
              <a:rect l="0" t="0" r="r" b="b"/>
              <a:pathLst>
                <a:path w="21600" h="21572" extrusionOk="0">
                  <a:moveTo>
                    <a:pt x="10731" y="3"/>
                  </a:moveTo>
                  <a:cubicBezTo>
                    <a:pt x="10410" y="24"/>
                    <a:pt x="10098" y="158"/>
                    <a:pt x="9817" y="391"/>
                  </a:cubicBezTo>
                  <a:lnTo>
                    <a:pt x="1059" y="8048"/>
                  </a:lnTo>
                  <a:cubicBezTo>
                    <a:pt x="728" y="8368"/>
                    <a:pt x="458" y="8811"/>
                    <a:pt x="272" y="9334"/>
                  </a:cubicBezTo>
                  <a:cubicBezTo>
                    <a:pt x="112" y="9781"/>
                    <a:pt x="20" y="10274"/>
                    <a:pt x="0" y="10781"/>
                  </a:cubicBezTo>
                  <a:lnTo>
                    <a:pt x="0" y="13778"/>
                  </a:lnTo>
                  <a:lnTo>
                    <a:pt x="6188" y="13778"/>
                  </a:lnTo>
                  <a:lnTo>
                    <a:pt x="6188" y="16994"/>
                  </a:lnTo>
                  <a:cubicBezTo>
                    <a:pt x="6191" y="17221"/>
                    <a:pt x="6232" y="17443"/>
                    <a:pt x="6308" y="17639"/>
                  </a:cubicBezTo>
                  <a:cubicBezTo>
                    <a:pt x="6378" y="17822"/>
                    <a:pt x="6476" y="17977"/>
                    <a:pt x="6594" y="18090"/>
                  </a:cubicBezTo>
                  <a:lnTo>
                    <a:pt x="10356" y="21375"/>
                  </a:lnTo>
                  <a:cubicBezTo>
                    <a:pt x="10479" y="21493"/>
                    <a:pt x="10620" y="21560"/>
                    <a:pt x="10766" y="21570"/>
                  </a:cubicBezTo>
                  <a:cubicBezTo>
                    <a:pt x="10922" y="21581"/>
                    <a:pt x="11076" y="21526"/>
                    <a:pt x="11213" y="21412"/>
                  </a:cubicBezTo>
                  <a:lnTo>
                    <a:pt x="15001" y="18064"/>
                  </a:lnTo>
                  <a:cubicBezTo>
                    <a:pt x="15126" y="17970"/>
                    <a:pt x="15230" y="17823"/>
                    <a:pt x="15303" y="17642"/>
                  </a:cubicBezTo>
                  <a:cubicBezTo>
                    <a:pt x="15370" y="17478"/>
                    <a:pt x="15408" y="17292"/>
                    <a:pt x="15413" y="17100"/>
                  </a:cubicBezTo>
                  <a:lnTo>
                    <a:pt x="15404" y="13778"/>
                  </a:lnTo>
                  <a:lnTo>
                    <a:pt x="21600" y="13778"/>
                  </a:lnTo>
                  <a:lnTo>
                    <a:pt x="21591" y="10692"/>
                  </a:lnTo>
                  <a:cubicBezTo>
                    <a:pt x="21597" y="10177"/>
                    <a:pt x="21512" y="9669"/>
                    <a:pt x="21344" y="9220"/>
                  </a:cubicBezTo>
                  <a:cubicBezTo>
                    <a:pt x="21175" y="8768"/>
                    <a:pt x="20929" y="8392"/>
                    <a:pt x="20631" y="8133"/>
                  </a:cubicBezTo>
                  <a:lnTo>
                    <a:pt x="11685" y="280"/>
                  </a:lnTo>
                  <a:cubicBezTo>
                    <a:pt x="11386" y="76"/>
                    <a:pt x="11058" y="-19"/>
                    <a:pt x="10731" y="3"/>
                  </a:cubicBezTo>
                  <a:close/>
                </a:path>
              </a:pathLst>
            </a:custGeom>
            <a:solidFill>
              <a:schemeClr val="accent1"/>
            </a:solidFill>
            <a:ln w="12700">
              <a:miter lim="400000"/>
            </a:ln>
          </p:spPr>
          <p:txBody>
            <a:bodyPr lIns="50800" tIns="50800" rIns="50800" bIns="5080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8223" name="01">
              <a:extLst>
                <a:ext uri="{FF2B5EF4-FFF2-40B4-BE49-F238E27FC236}">
                  <a16:creationId xmlns="" xmlns:a16="http://schemas.microsoft.com/office/drawing/2014/main" id="{86258B3B-FF01-4301-91ED-44BAFE481DE0}"/>
                </a:ext>
              </a:extLst>
            </p:cNvPr>
            <p:cNvSpPr txBox="1">
              <a:spLocks noChangeArrowheads="1"/>
            </p:cNvSpPr>
            <p:nvPr/>
          </p:nvSpPr>
          <p:spPr bwMode="auto">
            <a:xfrm>
              <a:off x="12988062" y="2734500"/>
              <a:ext cx="1174676" cy="65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defTabSz="457200" eaLnBrk="0" hangingPunct="0">
                <a:defRPr sz="3000" b="1">
                  <a:solidFill>
                    <a:srgbClr val="000000"/>
                  </a:solidFill>
                  <a:latin typeface="Helvetica Neue"/>
                  <a:ea typeface="Helvetica Neue"/>
                  <a:cs typeface="Helvetica Neue"/>
                  <a:sym typeface="Helvetica Neue"/>
                </a:defRPr>
              </a:lvl1pPr>
              <a:lvl2pPr marL="742950" indent="-285750" defTabSz="457200" eaLnBrk="0" hangingPunct="0">
                <a:defRPr sz="3000" b="1">
                  <a:solidFill>
                    <a:srgbClr val="000000"/>
                  </a:solidFill>
                  <a:latin typeface="Helvetica Neue"/>
                  <a:ea typeface="Helvetica Neue"/>
                  <a:cs typeface="Helvetica Neue"/>
                  <a:sym typeface="Helvetica Neue"/>
                </a:defRPr>
              </a:lvl2pPr>
              <a:lvl3pPr marL="1143000" indent="-228600" defTabSz="457200" eaLnBrk="0" hangingPunct="0">
                <a:defRPr sz="3000" b="1">
                  <a:solidFill>
                    <a:srgbClr val="000000"/>
                  </a:solidFill>
                  <a:latin typeface="Helvetica Neue"/>
                  <a:ea typeface="Helvetica Neue"/>
                  <a:cs typeface="Helvetica Neue"/>
                  <a:sym typeface="Helvetica Neue"/>
                </a:defRPr>
              </a:lvl3pPr>
              <a:lvl4pPr marL="1600200" indent="-228600" defTabSz="457200" eaLnBrk="0" hangingPunct="0">
                <a:defRPr sz="3000" b="1">
                  <a:solidFill>
                    <a:srgbClr val="000000"/>
                  </a:solidFill>
                  <a:latin typeface="Helvetica Neue"/>
                  <a:ea typeface="Helvetica Neue"/>
                  <a:cs typeface="Helvetica Neue"/>
                  <a:sym typeface="Helvetica Neue"/>
                </a:defRPr>
              </a:lvl4pPr>
              <a:lvl5pPr marL="2057400" indent="-228600" defTabSz="457200" eaLnBrk="0" hangingPunct="0">
                <a:defRPr sz="3000" b="1">
                  <a:solidFill>
                    <a:srgbClr val="000000"/>
                  </a:solidFill>
                  <a:latin typeface="Helvetica Neue"/>
                  <a:ea typeface="Helvetica Neue"/>
                  <a:cs typeface="Helvetica Neue"/>
                  <a:sym typeface="Helvetica Neue"/>
                </a:defRPr>
              </a:lvl5pPr>
              <a:lvl6pPr marL="25146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algn="ctr" eaLnBrk="1"/>
              <a:r>
                <a:rPr lang="ru-RU" altLang="nl-NL" sz="3600" b="0">
                  <a:solidFill>
                    <a:schemeClr val="tx1"/>
                  </a:solidFill>
                  <a:latin typeface="Montserrat Bold" panose="00000800000000000000" pitchFamily="2" charset="0"/>
                  <a:ea typeface="Montserrat Bold" panose="00000800000000000000" pitchFamily="2" charset="0"/>
                  <a:cs typeface="Montserrat Bold" panose="00000800000000000000" pitchFamily="2" charset="0"/>
                  <a:sym typeface="Montserrat Bold" panose="00000800000000000000" pitchFamily="2" charset="0"/>
                </a:rPr>
                <a:t>01</a:t>
              </a:r>
            </a:p>
          </p:txBody>
        </p:sp>
      </p:grpSp>
      <p:grpSp>
        <p:nvGrpSpPr>
          <p:cNvPr id="8202" name="Group 6">
            <a:extLst>
              <a:ext uri="{FF2B5EF4-FFF2-40B4-BE49-F238E27FC236}">
                <a16:creationId xmlns="" xmlns:a16="http://schemas.microsoft.com/office/drawing/2014/main" id="{026B6483-FFB3-4E79-9161-1FEEBD96BC9D}"/>
              </a:ext>
            </a:extLst>
          </p:cNvPr>
          <p:cNvGrpSpPr>
            <a:grpSpLocks/>
          </p:cNvGrpSpPr>
          <p:nvPr/>
        </p:nvGrpSpPr>
        <p:grpSpPr bwMode="auto">
          <a:xfrm>
            <a:off x="11714228" y="7791437"/>
            <a:ext cx="2840038" cy="3194050"/>
            <a:chOff x="13636187" y="4327268"/>
            <a:chExt cx="2839217" cy="3193279"/>
          </a:xfrm>
        </p:grpSpPr>
        <p:sp>
          <p:nvSpPr>
            <p:cNvPr id="4141" name="Shape">
              <a:extLst>
                <a:ext uri="{FF2B5EF4-FFF2-40B4-BE49-F238E27FC236}">
                  <a16:creationId xmlns="" xmlns:a16="http://schemas.microsoft.com/office/drawing/2014/main" id="{6763AB3C-1AC3-4AB4-9764-463B3D0F613E}"/>
                </a:ext>
              </a:extLst>
            </p:cNvPr>
            <p:cNvSpPr/>
            <p:nvPr/>
          </p:nvSpPr>
          <p:spPr>
            <a:xfrm>
              <a:off x="13636187" y="4327268"/>
              <a:ext cx="2839217" cy="3193279"/>
            </a:xfrm>
            <a:custGeom>
              <a:avLst/>
              <a:gdLst/>
              <a:ahLst/>
              <a:cxnLst>
                <a:cxn ang="0">
                  <a:pos x="wd2" y="hd2"/>
                </a:cxn>
                <a:cxn ang="5400000">
                  <a:pos x="wd2" y="hd2"/>
                </a:cxn>
                <a:cxn ang="10800000">
                  <a:pos x="wd2" y="hd2"/>
                </a:cxn>
                <a:cxn ang="16200000">
                  <a:pos x="wd2" y="hd2"/>
                </a:cxn>
              </a:cxnLst>
              <a:rect l="0" t="0" r="r" b="b"/>
              <a:pathLst>
                <a:path w="21600" h="21576" extrusionOk="0">
                  <a:moveTo>
                    <a:pt x="9802" y="229"/>
                  </a:moveTo>
                  <a:lnTo>
                    <a:pt x="1057" y="4723"/>
                  </a:lnTo>
                  <a:cubicBezTo>
                    <a:pt x="728" y="4911"/>
                    <a:pt x="457" y="5170"/>
                    <a:pt x="271" y="5477"/>
                  </a:cubicBezTo>
                  <a:cubicBezTo>
                    <a:pt x="112" y="5739"/>
                    <a:pt x="20" y="6029"/>
                    <a:pt x="0" y="6326"/>
                  </a:cubicBezTo>
                  <a:lnTo>
                    <a:pt x="0" y="15275"/>
                  </a:lnTo>
                  <a:cubicBezTo>
                    <a:pt x="6" y="15588"/>
                    <a:pt x="102" y="15893"/>
                    <a:pt x="279" y="16163"/>
                  </a:cubicBezTo>
                  <a:cubicBezTo>
                    <a:pt x="444" y="16415"/>
                    <a:pt x="675" y="16628"/>
                    <a:pt x="952" y="16785"/>
                  </a:cubicBezTo>
                  <a:lnTo>
                    <a:pt x="9758" y="21304"/>
                  </a:lnTo>
                  <a:cubicBezTo>
                    <a:pt x="10047" y="21467"/>
                    <a:pt x="10379" y="21560"/>
                    <a:pt x="10720" y="21574"/>
                  </a:cubicBezTo>
                  <a:cubicBezTo>
                    <a:pt x="11085" y="21589"/>
                    <a:pt x="11447" y="21514"/>
                    <a:pt x="11766" y="21356"/>
                  </a:cubicBezTo>
                  <a:lnTo>
                    <a:pt x="20636" y="16747"/>
                  </a:lnTo>
                  <a:cubicBezTo>
                    <a:pt x="20928" y="16617"/>
                    <a:pt x="21174" y="16417"/>
                    <a:pt x="21345" y="16169"/>
                  </a:cubicBezTo>
                  <a:cubicBezTo>
                    <a:pt x="21501" y="15943"/>
                    <a:pt x="21589" y="15685"/>
                    <a:pt x="21600" y="15420"/>
                  </a:cubicBezTo>
                  <a:lnTo>
                    <a:pt x="21558" y="6274"/>
                  </a:lnTo>
                  <a:cubicBezTo>
                    <a:pt x="21564" y="5972"/>
                    <a:pt x="21479" y="5674"/>
                    <a:pt x="21311" y="5411"/>
                  </a:cubicBezTo>
                  <a:cubicBezTo>
                    <a:pt x="21143" y="5146"/>
                    <a:pt x="20897" y="4926"/>
                    <a:pt x="20600" y="4774"/>
                  </a:cubicBezTo>
                  <a:lnTo>
                    <a:pt x="11667" y="164"/>
                  </a:lnTo>
                  <a:cubicBezTo>
                    <a:pt x="11368" y="45"/>
                    <a:pt x="11042" y="-11"/>
                    <a:pt x="10715" y="2"/>
                  </a:cubicBezTo>
                  <a:cubicBezTo>
                    <a:pt x="10395" y="14"/>
                    <a:pt x="10083" y="92"/>
                    <a:pt x="9802" y="229"/>
                  </a:cubicBezTo>
                  <a:close/>
                </a:path>
              </a:pathLst>
            </a:custGeom>
            <a:solidFill>
              <a:schemeClr val="accent6">
                <a:alpha val="28000"/>
              </a:schemeClr>
            </a:solidFill>
            <a:ln w="12700">
              <a:miter lim="400000"/>
            </a:ln>
          </p:spPr>
          <p:txBody>
            <a:bodyPr lIns="50800" tIns="50800" rIns="50800" bIns="5080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4142" name="Shape">
              <a:extLst>
                <a:ext uri="{FF2B5EF4-FFF2-40B4-BE49-F238E27FC236}">
                  <a16:creationId xmlns="" xmlns:a16="http://schemas.microsoft.com/office/drawing/2014/main" id="{B783C7CC-E4F5-4D2C-A0D7-FA2FD37D7D9A}"/>
                </a:ext>
              </a:extLst>
            </p:cNvPr>
            <p:cNvSpPr/>
            <p:nvPr/>
          </p:nvSpPr>
          <p:spPr>
            <a:xfrm>
              <a:off x="13637775" y="4327268"/>
              <a:ext cx="2836042" cy="1874384"/>
            </a:xfrm>
            <a:custGeom>
              <a:avLst/>
              <a:gdLst/>
              <a:ahLst/>
              <a:cxnLst>
                <a:cxn ang="0">
                  <a:pos x="wd2" y="hd2"/>
                </a:cxn>
                <a:cxn ang="5400000">
                  <a:pos x="wd2" y="hd2"/>
                </a:cxn>
                <a:cxn ang="10800000">
                  <a:pos x="wd2" y="hd2"/>
                </a:cxn>
                <a:cxn ang="16200000">
                  <a:pos x="wd2" y="hd2"/>
                </a:cxn>
              </a:cxnLst>
              <a:rect l="0" t="0" r="r" b="b"/>
              <a:pathLst>
                <a:path w="21600" h="21572" extrusionOk="0">
                  <a:moveTo>
                    <a:pt x="10731" y="3"/>
                  </a:moveTo>
                  <a:cubicBezTo>
                    <a:pt x="10410" y="24"/>
                    <a:pt x="10098" y="158"/>
                    <a:pt x="9817" y="391"/>
                  </a:cubicBezTo>
                  <a:lnTo>
                    <a:pt x="1059" y="8048"/>
                  </a:lnTo>
                  <a:cubicBezTo>
                    <a:pt x="728" y="8368"/>
                    <a:pt x="458" y="8811"/>
                    <a:pt x="272" y="9334"/>
                  </a:cubicBezTo>
                  <a:cubicBezTo>
                    <a:pt x="112" y="9781"/>
                    <a:pt x="20" y="10274"/>
                    <a:pt x="0" y="10781"/>
                  </a:cubicBezTo>
                  <a:lnTo>
                    <a:pt x="0" y="13778"/>
                  </a:lnTo>
                  <a:lnTo>
                    <a:pt x="6188" y="13778"/>
                  </a:lnTo>
                  <a:lnTo>
                    <a:pt x="6188" y="16994"/>
                  </a:lnTo>
                  <a:cubicBezTo>
                    <a:pt x="6191" y="17221"/>
                    <a:pt x="6232" y="17443"/>
                    <a:pt x="6308" y="17639"/>
                  </a:cubicBezTo>
                  <a:cubicBezTo>
                    <a:pt x="6378" y="17822"/>
                    <a:pt x="6476" y="17977"/>
                    <a:pt x="6594" y="18090"/>
                  </a:cubicBezTo>
                  <a:lnTo>
                    <a:pt x="10356" y="21375"/>
                  </a:lnTo>
                  <a:cubicBezTo>
                    <a:pt x="10479" y="21493"/>
                    <a:pt x="10620" y="21560"/>
                    <a:pt x="10766" y="21570"/>
                  </a:cubicBezTo>
                  <a:cubicBezTo>
                    <a:pt x="10922" y="21581"/>
                    <a:pt x="11076" y="21526"/>
                    <a:pt x="11213" y="21412"/>
                  </a:cubicBezTo>
                  <a:lnTo>
                    <a:pt x="15001" y="18064"/>
                  </a:lnTo>
                  <a:cubicBezTo>
                    <a:pt x="15126" y="17970"/>
                    <a:pt x="15230" y="17823"/>
                    <a:pt x="15303" y="17642"/>
                  </a:cubicBezTo>
                  <a:cubicBezTo>
                    <a:pt x="15370" y="17478"/>
                    <a:pt x="15408" y="17292"/>
                    <a:pt x="15413" y="17100"/>
                  </a:cubicBezTo>
                  <a:lnTo>
                    <a:pt x="15404" y="13778"/>
                  </a:lnTo>
                  <a:lnTo>
                    <a:pt x="21600" y="13778"/>
                  </a:lnTo>
                  <a:lnTo>
                    <a:pt x="21591" y="10692"/>
                  </a:lnTo>
                  <a:cubicBezTo>
                    <a:pt x="21597" y="10177"/>
                    <a:pt x="21512" y="9669"/>
                    <a:pt x="21344" y="9220"/>
                  </a:cubicBezTo>
                  <a:cubicBezTo>
                    <a:pt x="21175" y="8768"/>
                    <a:pt x="20929" y="8392"/>
                    <a:pt x="20631" y="8133"/>
                  </a:cubicBezTo>
                  <a:lnTo>
                    <a:pt x="11685" y="280"/>
                  </a:lnTo>
                  <a:cubicBezTo>
                    <a:pt x="11386" y="76"/>
                    <a:pt x="11058" y="-19"/>
                    <a:pt x="10731" y="3"/>
                  </a:cubicBezTo>
                  <a:close/>
                </a:path>
              </a:pathLst>
            </a:custGeom>
            <a:solidFill>
              <a:srgbClr val="002060"/>
            </a:solidFill>
            <a:ln w="12700">
              <a:miter lim="400000"/>
            </a:ln>
          </p:spPr>
          <p:txBody>
            <a:bodyPr lIns="50800" tIns="50800" rIns="50800" bIns="50800"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8220" name="03">
              <a:extLst>
                <a:ext uri="{FF2B5EF4-FFF2-40B4-BE49-F238E27FC236}">
                  <a16:creationId xmlns="" xmlns:a16="http://schemas.microsoft.com/office/drawing/2014/main" id="{A92BCB4F-F969-4E42-BCAD-C8F14E665988}"/>
                </a:ext>
              </a:extLst>
            </p:cNvPr>
            <p:cNvSpPr txBox="1">
              <a:spLocks noChangeArrowheads="1"/>
            </p:cNvSpPr>
            <p:nvPr/>
          </p:nvSpPr>
          <p:spPr bwMode="auto">
            <a:xfrm>
              <a:off x="14468457" y="5277779"/>
              <a:ext cx="1174677" cy="65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defTabSz="457200" eaLnBrk="0" hangingPunct="0">
                <a:defRPr sz="3000" b="1">
                  <a:solidFill>
                    <a:srgbClr val="000000"/>
                  </a:solidFill>
                  <a:latin typeface="Helvetica Neue"/>
                  <a:ea typeface="Helvetica Neue"/>
                  <a:cs typeface="Helvetica Neue"/>
                  <a:sym typeface="Helvetica Neue"/>
                </a:defRPr>
              </a:lvl1pPr>
              <a:lvl2pPr marL="742950" indent="-285750" defTabSz="457200" eaLnBrk="0" hangingPunct="0">
                <a:defRPr sz="3000" b="1">
                  <a:solidFill>
                    <a:srgbClr val="000000"/>
                  </a:solidFill>
                  <a:latin typeface="Helvetica Neue"/>
                  <a:ea typeface="Helvetica Neue"/>
                  <a:cs typeface="Helvetica Neue"/>
                  <a:sym typeface="Helvetica Neue"/>
                </a:defRPr>
              </a:lvl2pPr>
              <a:lvl3pPr marL="1143000" indent="-228600" defTabSz="457200" eaLnBrk="0" hangingPunct="0">
                <a:defRPr sz="3000" b="1">
                  <a:solidFill>
                    <a:srgbClr val="000000"/>
                  </a:solidFill>
                  <a:latin typeface="Helvetica Neue"/>
                  <a:ea typeface="Helvetica Neue"/>
                  <a:cs typeface="Helvetica Neue"/>
                  <a:sym typeface="Helvetica Neue"/>
                </a:defRPr>
              </a:lvl3pPr>
              <a:lvl4pPr marL="1600200" indent="-228600" defTabSz="457200" eaLnBrk="0" hangingPunct="0">
                <a:defRPr sz="3000" b="1">
                  <a:solidFill>
                    <a:srgbClr val="000000"/>
                  </a:solidFill>
                  <a:latin typeface="Helvetica Neue"/>
                  <a:ea typeface="Helvetica Neue"/>
                  <a:cs typeface="Helvetica Neue"/>
                  <a:sym typeface="Helvetica Neue"/>
                </a:defRPr>
              </a:lvl4pPr>
              <a:lvl5pPr marL="2057400" indent="-228600" defTabSz="457200" eaLnBrk="0" hangingPunct="0">
                <a:defRPr sz="3000" b="1">
                  <a:solidFill>
                    <a:srgbClr val="000000"/>
                  </a:solidFill>
                  <a:latin typeface="Helvetica Neue"/>
                  <a:ea typeface="Helvetica Neue"/>
                  <a:cs typeface="Helvetica Neue"/>
                  <a:sym typeface="Helvetica Neue"/>
                </a:defRPr>
              </a:lvl5pPr>
              <a:lvl6pPr marL="25146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6pPr>
              <a:lvl7pPr marL="29718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7pPr>
              <a:lvl8pPr marL="34290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8pPr>
              <a:lvl9pPr marL="3886200" indent="-228600" defTabSz="457200" eaLnBrk="0" fontAlgn="base" hangingPunct="0">
                <a:spcBef>
                  <a:spcPct val="0"/>
                </a:spcBef>
                <a:spcAft>
                  <a:spcPct val="0"/>
                </a:spcAft>
                <a:defRPr sz="3000" b="1">
                  <a:solidFill>
                    <a:srgbClr val="000000"/>
                  </a:solidFill>
                  <a:latin typeface="Helvetica Neue"/>
                  <a:ea typeface="Helvetica Neue"/>
                  <a:cs typeface="Helvetica Neue"/>
                  <a:sym typeface="Helvetica Neue"/>
                </a:defRPr>
              </a:lvl9pPr>
            </a:lstStyle>
            <a:p>
              <a:pPr algn="ctr" eaLnBrk="1"/>
              <a:r>
                <a:rPr lang="ru-RU" altLang="nl-NL" sz="3600" b="0">
                  <a:solidFill>
                    <a:schemeClr val="bg2"/>
                  </a:solidFill>
                  <a:latin typeface="Montserrat Bold" panose="00000800000000000000" pitchFamily="2" charset="0"/>
                  <a:ea typeface="Montserrat Bold" panose="00000800000000000000" pitchFamily="2" charset="0"/>
                  <a:cs typeface="Montserrat Bold" panose="00000800000000000000" pitchFamily="2" charset="0"/>
                  <a:sym typeface="Montserrat Bold" panose="00000800000000000000" pitchFamily="2" charset="0"/>
                </a:rPr>
                <a:t>03</a:t>
              </a:r>
            </a:p>
          </p:txBody>
        </p:sp>
      </p:grpSp>
      <p:sp>
        <p:nvSpPr>
          <p:cNvPr id="50" name="Subtitle Text">
            <a:extLst>
              <a:ext uri="{FF2B5EF4-FFF2-40B4-BE49-F238E27FC236}">
                <a16:creationId xmlns="" xmlns:a16="http://schemas.microsoft.com/office/drawing/2014/main" id="{1C47A804-A173-46F9-9A4B-715303DDBC1D}"/>
              </a:ext>
            </a:extLst>
          </p:cNvPr>
          <p:cNvSpPr/>
          <p:nvPr/>
        </p:nvSpPr>
        <p:spPr bwMode="auto">
          <a:xfrm>
            <a:off x="966788" y="6969125"/>
            <a:ext cx="3341687" cy="33813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a:extLst>
        </p:spPr>
        <p:txBody>
          <a:bodyPr lIns="50800" tIns="50800" rIns="50800" bIns="50800">
            <a:spAutoFit/>
          </a:bodyPr>
          <a:lstStyle>
            <a:lvl1pPr algn="l" defTabSz="457200">
              <a:lnSpc>
                <a:spcPct val="120000"/>
              </a:lnSpc>
              <a:defRPr sz="1400" cap="all" spc="1120">
                <a:solidFill>
                  <a:srgbClr val="242423"/>
                </a:solidFill>
                <a:latin typeface="Arial"/>
                <a:ea typeface="Arial"/>
                <a:cs typeface="Arial"/>
                <a:sym typeface="Arial"/>
              </a:defRPr>
            </a:lvl1pPr>
          </a:lstStyle>
          <a:p>
            <a:pPr fontAlgn="auto" hangingPunct="0">
              <a:spcBef>
                <a:spcPts val="0"/>
              </a:spcBef>
              <a:spcAft>
                <a:spcPts val="0"/>
              </a:spcAft>
              <a:defRPr/>
            </a:pPr>
            <a:endParaRPr kern="0" dirty="0">
              <a:solidFill>
                <a:schemeClr val="tx1"/>
              </a:solidFill>
            </a:endParaRPr>
          </a:p>
        </p:txBody>
      </p:sp>
      <p:sp>
        <p:nvSpPr>
          <p:cNvPr id="51" name="Graphic 60">
            <a:extLst>
              <a:ext uri="{FF2B5EF4-FFF2-40B4-BE49-F238E27FC236}">
                <a16:creationId xmlns="" xmlns:a16="http://schemas.microsoft.com/office/drawing/2014/main" id="{1E8047FA-EC5F-48FB-A35B-BB318641FADC}"/>
              </a:ext>
            </a:extLst>
          </p:cNvPr>
          <p:cNvSpPr/>
          <p:nvPr/>
        </p:nvSpPr>
        <p:spPr>
          <a:xfrm>
            <a:off x="11483097" y="7265659"/>
            <a:ext cx="465137" cy="525463"/>
          </a:xfrm>
          <a:custGeom>
            <a:avLst/>
            <a:gdLst/>
            <a:ahLst/>
            <a:cxnLst>
              <a:cxn ang="0">
                <a:pos x="wd2" y="hd2"/>
              </a:cxn>
              <a:cxn ang="5400000">
                <a:pos x="wd2" y="hd2"/>
              </a:cxn>
              <a:cxn ang="10800000">
                <a:pos x="wd2" y="hd2"/>
              </a:cxn>
              <a:cxn ang="16200000">
                <a:pos x="wd2" y="hd2"/>
              </a:cxn>
            </a:cxnLst>
            <a:rect l="0" t="0" r="r" b="b"/>
            <a:pathLst>
              <a:path w="21101" h="21109" extrusionOk="0">
                <a:moveTo>
                  <a:pt x="7227" y="21109"/>
                </a:moveTo>
                <a:cubicBezTo>
                  <a:pt x="3240" y="21113"/>
                  <a:pt x="5" y="18249"/>
                  <a:pt x="0" y="14713"/>
                </a:cubicBezTo>
                <a:cubicBezTo>
                  <a:pt x="-2" y="13010"/>
                  <a:pt x="761" y="11376"/>
                  <a:pt x="2120" y="10173"/>
                </a:cubicBezTo>
                <a:lnTo>
                  <a:pt x="12099" y="1320"/>
                </a:lnTo>
                <a:cubicBezTo>
                  <a:pt x="14213" y="-487"/>
                  <a:pt x="17577" y="-432"/>
                  <a:pt x="19614" y="1443"/>
                </a:cubicBezTo>
                <a:cubicBezTo>
                  <a:pt x="21598" y="3269"/>
                  <a:pt x="21597" y="6161"/>
                  <a:pt x="19612" y="7987"/>
                </a:cubicBezTo>
                <a:lnTo>
                  <a:pt x="12330" y="14448"/>
                </a:lnTo>
                <a:cubicBezTo>
                  <a:pt x="10999" y="15628"/>
                  <a:pt x="8841" y="15628"/>
                  <a:pt x="7511" y="14448"/>
                </a:cubicBezTo>
                <a:cubicBezTo>
                  <a:pt x="6180" y="13267"/>
                  <a:pt x="6180" y="11353"/>
                  <a:pt x="7511" y="10173"/>
                </a:cubicBezTo>
                <a:lnTo>
                  <a:pt x="12906" y="5387"/>
                </a:lnTo>
                <a:cubicBezTo>
                  <a:pt x="13335" y="4993"/>
                  <a:pt x="14043" y="4982"/>
                  <a:pt x="14487" y="5363"/>
                </a:cubicBezTo>
                <a:cubicBezTo>
                  <a:pt x="14932" y="5743"/>
                  <a:pt x="14944" y="6372"/>
                  <a:pt x="14515" y="6766"/>
                </a:cubicBezTo>
                <a:cubicBezTo>
                  <a:pt x="14506" y="6774"/>
                  <a:pt x="14497" y="6782"/>
                  <a:pt x="14487" y="6790"/>
                </a:cubicBezTo>
                <a:lnTo>
                  <a:pt x="9097" y="11576"/>
                </a:lnTo>
                <a:cubicBezTo>
                  <a:pt x="8640" y="11981"/>
                  <a:pt x="8640" y="12639"/>
                  <a:pt x="9097" y="13044"/>
                </a:cubicBezTo>
                <a:cubicBezTo>
                  <a:pt x="9554" y="13450"/>
                  <a:pt x="10295" y="13450"/>
                  <a:pt x="10752" y="13045"/>
                </a:cubicBezTo>
                <a:lnTo>
                  <a:pt x="18034" y="6584"/>
                </a:lnTo>
                <a:cubicBezTo>
                  <a:pt x="19221" y="5504"/>
                  <a:pt x="19197" y="3776"/>
                  <a:pt x="17980" y="2723"/>
                </a:cubicBezTo>
                <a:cubicBezTo>
                  <a:pt x="16784" y="1689"/>
                  <a:pt x="14877" y="1689"/>
                  <a:pt x="13682" y="2723"/>
                </a:cubicBezTo>
                <a:lnTo>
                  <a:pt x="3702" y="11576"/>
                </a:lnTo>
                <a:cubicBezTo>
                  <a:pt x="1764" y="13311"/>
                  <a:pt x="1779" y="16110"/>
                  <a:pt x="3735" y="17829"/>
                </a:cubicBezTo>
                <a:cubicBezTo>
                  <a:pt x="5677" y="19537"/>
                  <a:pt x="8808" y="19537"/>
                  <a:pt x="10751" y="17830"/>
                </a:cubicBezTo>
                <a:lnTo>
                  <a:pt x="18843" y="10651"/>
                </a:lnTo>
                <a:cubicBezTo>
                  <a:pt x="19272" y="10257"/>
                  <a:pt x="19980" y="10246"/>
                  <a:pt x="20424" y="10627"/>
                </a:cubicBezTo>
                <a:cubicBezTo>
                  <a:pt x="20869" y="11007"/>
                  <a:pt x="20881" y="11636"/>
                  <a:pt x="20452" y="12030"/>
                </a:cubicBezTo>
                <a:cubicBezTo>
                  <a:pt x="20443" y="12038"/>
                  <a:pt x="20434" y="12046"/>
                  <a:pt x="20424" y="12054"/>
                </a:cubicBezTo>
                <a:lnTo>
                  <a:pt x="12333" y="19233"/>
                </a:lnTo>
                <a:cubicBezTo>
                  <a:pt x="10980" y="20436"/>
                  <a:pt x="9142" y="21111"/>
                  <a:pt x="7227" y="21109"/>
                </a:cubicBezTo>
                <a:close/>
              </a:path>
            </a:pathLst>
          </a:custGeom>
          <a:solidFill>
            <a:schemeClr val="accent5"/>
          </a:solidFill>
          <a:ln w="12700">
            <a:miter lim="400000"/>
          </a:ln>
        </p:spPr>
        <p:txBody>
          <a:bodyPr lIns="45719" rIns="45719"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54" name="Прямоугольник 53">
            <a:extLst>
              <a:ext uri="{FF2B5EF4-FFF2-40B4-BE49-F238E27FC236}">
                <a16:creationId xmlns="" xmlns:a16="http://schemas.microsoft.com/office/drawing/2014/main" id="{976D514E-19DE-49A8-B873-B2C5135F829F}"/>
              </a:ext>
            </a:extLst>
          </p:cNvPr>
          <p:cNvSpPr/>
          <p:nvPr/>
        </p:nvSpPr>
        <p:spPr>
          <a:xfrm>
            <a:off x="21732875" y="1090613"/>
            <a:ext cx="1966913" cy="742950"/>
          </a:xfrm>
          <a:prstGeom prst="rect">
            <a:avLst/>
          </a:prstGeom>
          <a:solidFill>
            <a:srgbClr val="EFF0EF"/>
          </a:solidFill>
          <a:ln>
            <a:noFill/>
          </a:ln>
        </p:spPr>
        <p:style>
          <a:lnRef idx="2">
            <a:schemeClr val="accent6"/>
          </a:lnRef>
          <a:fillRef idx="1">
            <a:schemeClr val="lt1"/>
          </a:fillRef>
          <a:effectRef idx="0">
            <a:schemeClr val="accent6"/>
          </a:effectRef>
          <a:fontRef idx="minor">
            <a:schemeClr val="dk1"/>
          </a:fontRef>
        </p:style>
        <p:txBody>
          <a:bodyPr spcFirstLastPara="1" lIns="0" tIns="0" rIns="0" bIns="0" spcCol="38100" anchor="ctr">
            <a:spAutoFit/>
          </a:bodyPr>
          <a:lstStyle/>
          <a:p>
            <a:pPr algn="ctr" fontAlgn="auto" hangingPunct="0">
              <a:spcBef>
                <a:spcPts val="0"/>
              </a:spcBef>
              <a:spcAft>
                <a:spcPts val="0"/>
              </a:spcAft>
              <a:defRPr/>
            </a:pPr>
            <a:endParaRPr lang="ru-RU" sz="3200" b="0" kern="0">
              <a:solidFill>
                <a:srgbClr val="FFFFFF"/>
              </a:solidFill>
              <a:sym typeface="Helvetica Neue Medium"/>
            </a:endParaRPr>
          </a:p>
        </p:txBody>
      </p:sp>
      <p:grpSp>
        <p:nvGrpSpPr>
          <p:cNvPr id="8206" name="Группа 54">
            <a:extLst>
              <a:ext uri="{FF2B5EF4-FFF2-40B4-BE49-F238E27FC236}">
                <a16:creationId xmlns="" xmlns:a16="http://schemas.microsoft.com/office/drawing/2014/main" id="{08804B89-FD89-4E60-B966-1089045D4E8D}"/>
              </a:ext>
            </a:extLst>
          </p:cNvPr>
          <p:cNvGrpSpPr>
            <a:grpSpLocks/>
          </p:cNvGrpSpPr>
          <p:nvPr/>
        </p:nvGrpSpPr>
        <p:grpSpPr bwMode="auto">
          <a:xfrm>
            <a:off x="18034000" y="538163"/>
            <a:ext cx="5808663" cy="1133475"/>
            <a:chOff x="15963608" y="639676"/>
            <a:chExt cx="5809464" cy="1133476"/>
          </a:xfrm>
        </p:grpSpPr>
        <p:pic>
          <p:nvPicPr>
            <p:cNvPr id="8212" name="Рисунок 55">
              <a:extLst>
                <a:ext uri="{FF2B5EF4-FFF2-40B4-BE49-F238E27FC236}">
                  <a16:creationId xmlns="" xmlns:a16="http://schemas.microsoft.com/office/drawing/2014/main" id="{3725BDA6-094E-4D53-9F26-784EB9786B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63608" y="639677"/>
              <a:ext cx="3771900" cy="113347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8213" name="Рисунок 56">
              <a:extLst>
                <a:ext uri="{FF2B5EF4-FFF2-40B4-BE49-F238E27FC236}">
                  <a16:creationId xmlns="" xmlns:a16="http://schemas.microsoft.com/office/drawing/2014/main" id="{83C9373B-4DF0-4683-92D2-969DFD92FB7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35508" y="639676"/>
              <a:ext cx="2037564" cy="1133475"/>
            </a:xfrm>
            <a:prstGeom prst="rect">
              <a:avLst/>
            </a:prstGeom>
            <a:noFill/>
            <a:ln w="57150">
              <a:solidFill>
                <a:srgbClr val="002060"/>
              </a:solidFill>
              <a:miter lim="800000"/>
              <a:headEnd/>
              <a:tailEnd/>
            </a:ln>
            <a:extLst>
              <a:ext uri="{909E8E84-426E-40DD-AFC4-6F175D3DCCD1}">
                <a14:hiddenFill xmlns:a14="http://schemas.microsoft.com/office/drawing/2010/main">
                  <a:solidFill>
                    <a:srgbClr val="FFFFFF"/>
                  </a:solidFill>
                </a14:hiddenFill>
              </a:ext>
            </a:extLst>
          </p:spPr>
        </p:pic>
      </p:grpSp>
      <p:sp>
        <p:nvSpPr>
          <p:cNvPr id="59" name="Graphic 60">
            <a:extLst>
              <a:ext uri="{FF2B5EF4-FFF2-40B4-BE49-F238E27FC236}">
                <a16:creationId xmlns="" xmlns:a16="http://schemas.microsoft.com/office/drawing/2014/main" id="{8159F69C-5905-42B6-AE67-4D186B8E427C}"/>
              </a:ext>
            </a:extLst>
          </p:cNvPr>
          <p:cNvSpPr/>
          <p:nvPr/>
        </p:nvSpPr>
        <p:spPr>
          <a:xfrm>
            <a:off x="12877866" y="9913924"/>
            <a:ext cx="465137" cy="525463"/>
          </a:xfrm>
          <a:custGeom>
            <a:avLst/>
            <a:gdLst/>
            <a:ahLst/>
            <a:cxnLst>
              <a:cxn ang="0">
                <a:pos x="wd2" y="hd2"/>
              </a:cxn>
              <a:cxn ang="5400000">
                <a:pos x="wd2" y="hd2"/>
              </a:cxn>
              <a:cxn ang="10800000">
                <a:pos x="wd2" y="hd2"/>
              </a:cxn>
              <a:cxn ang="16200000">
                <a:pos x="wd2" y="hd2"/>
              </a:cxn>
            </a:cxnLst>
            <a:rect l="0" t="0" r="r" b="b"/>
            <a:pathLst>
              <a:path w="21101" h="21109" extrusionOk="0">
                <a:moveTo>
                  <a:pt x="7227" y="21109"/>
                </a:moveTo>
                <a:cubicBezTo>
                  <a:pt x="3240" y="21113"/>
                  <a:pt x="5" y="18249"/>
                  <a:pt x="0" y="14713"/>
                </a:cubicBezTo>
                <a:cubicBezTo>
                  <a:pt x="-2" y="13010"/>
                  <a:pt x="761" y="11376"/>
                  <a:pt x="2120" y="10173"/>
                </a:cubicBezTo>
                <a:lnTo>
                  <a:pt x="12099" y="1320"/>
                </a:lnTo>
                <a:cubicBezTo>
                  <a:pt x="14213" y="-487"/>
                  <a:pt x="17577" y="-432"/>
                  <a:pt x="19614" y="1443"/>
                </a:cubicBezTo>
                <a:cubicBezTo>
                  <a:pt x="21598" y="3269"/>
                  <a:pt x="21597" y="6161"/>
                  <a:pt x="19612" y="7987"/>
                </a:cubicBezTo>
                <a:lnTo>
                  <a:pt x="12330" y="14448"/>
                </a:lnTo>
                <a:cubicBezTo>
                  <a:pt x="10999" y="15628"/>
                  <a:pt x="8841" y="15628"/>
                  <a:pt x="7511" y="14448"/>
                </a:cubicBezTo>
                <a:cubicBezTo>
                  <a:pt x="6180" y="13267"/>
                  <a:pt x="6180" y="11353"/>
                  <a:pt x="7511" y="10173"/>
                </a:cubicBezTo>
                <a:lnTo>
                  <a:pt x="12906" y="5387"/>
                </a:lnTo>
                <a:cubicBezTo>
                  <a:pt x="13335" y="4993"/>
                  <a:pt x="14043" y="4982"/>
                  <a:pt x="14487" y="5363"/>
                </a:cubicBezTo>
                <a:cubicBezTo>
                  <a:pt x="14932" y="5743"/>
                  <a:pt x="14944" y="6372"/>
                  <a:pt x="14515" y="6766"/>
                </a:cubicBezTo>
                <a:cubicBezTo>
                  <a:pt x="14506" y="6774"/>
                  <a:pt x="14497" y="6782"/>
                  <a:pt x="14487" y="6790"/>
                </a:cubicBezTo>
                <a:lnTo>
                  <a:pt x="9097" y="11576"/>
                </a:lnTo>
                <a:cubicBezTo>
                  <a:pt x="8640" y="11981"/>
                  <a:pt x="8640" y="12639"/>
                  <a:pt x="9097" y="13044"/>
                </a:cubicBezTo>
                <a:cubicBezTo>
                  <a:pt x="9554" y="13450"/>
                  <a:pt x="10295" y="13450"/>
                  <a:pt x="10752" y="13045"/>
                </a:cubicBezTo>
                <a:lnTo>
                  <a:pt x="18034" y="6584"/>
                </a:lnTo>
                <a:cubicBezTo>
                  <a:pt x="19221" y="5504"/>
                  <a:pt x="19197" y="3776"/>
                  <a:pt x="17980" y="2723"/>
                </a:cubicBezTo>
                <a:cubicBezTo>
                  <a:pt x="16784" y="1689"/>
                  <a:pt x="14877" y="1689"/>
                  <a:pt x="13682" y="2723"/>
                </a:cubicBezTo>
                <a:lnTo>
                  <a:pt x="3702" y="11576"/>
                </a:lnTo>
                <a:cubicBezTo>
                  <a:pt x="1764" y="13311"/>
                  <a:pt x="1779" y="16110"/>
                  <a:pt x="3735" y="17829"/>
                </a:cubicBezTo>
                <a:cubicBezTo>
                  <a:pt x="5677" y="19537"/>
                  <a:pt x="8808" y="19537"/>
                  <a:pt x="10751" y="17830"/>
                </a:cubicBezTo>
                <a:lnTo>
                  <a:pt x="18843" y="10651"/>
                </a:lnTo>
                <a:cubicBezTo>
                  <a:pt x="19272" y="10257"/>
                  <a:pt x="19980" y="10246"/>
                  <a:pt x="20424" y="10627"/>
                </a:cubicBezTo>
                <a:cubicBezTo>
                  <a:pt x="20869" y="11007"/>
                  <a:pt x="20881" y="11636"/>
                  <a:pt x="20452" y="12030"/>
                </a:cubicBezTo>
                <a:cubicBezTo>
                  <a:pt x="20443" y="12038"/>
                  <a:pt x="20434" y="12046"/>
                  <a:pt x="20424" y="12054"/>
                </a:cubicBezTo>
                <a:lnTo>
                  <a:pt x="12333" y="19233"/>
                </a:lnTo>
                <a:cubicBezTo>
                  <a:pt x="10980" y="20436"/>
                  <a:pt x="9142" y="21111"/>
                  <a:pt x="7227" y="21109"/>
                </a:cubicBezTo>
                <a:close/>
              </a:path>
            </a:pathLst>
          </a:custGeom>
          <a:solidFill>
            <a:schemeClr val="accent5"/>
          </a:solidFill>
          <a:ln w="12700">
            <a:miter lim="400000"/>
          </a:ln>
        </p:spPr>
        <p:txBody>
          <a:bodyPr lIns="45719" rIns="45719" anchor="ctr"/>
          <a:lstStyle/>
          <a:p>
            <a:pPr algn="ctr" fontAlgn="auto" hangingPunct="0">
              <a:spcBef>
                <a:spcPts val="0"/>
              </a:spcBef>
              <a:spcAft>
                <a:spcPts val="0"/>
              </a:spcAft>
              <a:defRPr sz="3200" b="0">
                <a:solidFill>
                  <a:srgbClr val="FFFFFF"/>
                </a:solidFill>
                <a:latin typeface="+mn-lt"/>
                <a:ea typeface="+mn-ea"/>
                <a:cs typeface="+mn-cs"/>
                <a:sym typeface="Helvetica Neue Medium"/>
              </a:defRPr>
            </a:pPr>
            <a:endParaRPr sz="3200" b="0" kern="0" dirty="0">
              <a:solidFill>
                <a:srgbClr val="FFFFFF"/>
              </a:solidFill>
              <a:latin typeface="Arial Black" panose="020B0604020202020204" pitchFamily="34" charset="0"/>
              <a:ea typeface="+mn-ea"/>
              <a:cs typeface="Arial Black" panose="020B0604020202020204" pitchFamily="34" charset="0"/>
              <a:sym typeface="Helvetica Neue Medium"/>
            </a:endParaRPr>
          </a:p>
        </p:txBody>
      </p:sp>
      <p:sp>
        <p:nvSpPr>
          <p:cNvPr id="4" name="TextBox 3">
            <a:extLst>
              <a:ext uri="{FF2B5EF4-FFF2-40B4-BE49-F238E27FC236}">
                <a16:creationId xmlns="" xmlns:a16="http://schemas.microsoft.com/office/drawing/2014/main" id="{2DE06587-F487-471B-B5B2-B69D6294FA82}"/>
              </a:ext>
            </a:extLst>
          </p:cNvPr>
          <p:cNvSpPr txBox="1"/>
          <p:nvPr/>
        </p:nvSpPr>
        <p:spPr>
          <a:xfrm>
            <a:off x="970290" y="3634034"/>
            <a:ext cx="16325850" cy="1025922"/>
          </a:xfrm>
          <a:prstGeom prst="rect">
            <a:avLst/>
          </a:prstGeom>
          <a:solidFill>
            <a:srgbClr val="F2DC4B"/>
          </a:solidFill>
          <a:ln w="12700" cap="flat">
            <a:solidFill>
              <a:srgbClr val="FFFF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fontAlgn="auto" hangingPunct="0">
              <a:spcBef>
                <a:spcPts val="0"/>
              </a:spcBef>
              <a:spcAft>
                <a:spcPts val="0"/>
              </a:spcAft>
            </a:pPr>
            <a:r>
              <a:rPr lang="en-US">
                <a:solidFill>
                  <a:srgbClr val="002060"/>
                </a:solidFill>
              </a:rPr>
              <a:t>Создание условий для развития компетенций педагогов и качественного преподавания – важнейшая управленческая задача системы образования</a:t>
            </a: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hite">
  <a:themeElements>
    <a:clrScheme name="Trend 2021 by Hislide - yellow and grey">
      <a:dk1>
        <a:srgbClr val="232422"/>
      </a:dk1>
      <a:lt1>
        <a:srgbClr val="FFFFFF"/>
      </a:lt1>
      <a:dk2>
        <a:srgbClr val="7E8089"/>
      </a:dk2>
      <a:lt2>
        <a:srgbClr val="EFF0EF"/>
      </a:lt2>
      <a:accent1>
        <a:srgbClr val="F2DC4B"/>
      </a:accent1>
      <a:accent2>
        <a:srgbClr val="F2DC4B"/>
      </a:accent2>
      <a:accent3>
        <a:srgbClr val="F2DC4B"/>
      </a:accent3>
      <a:accent4>
        <a:srgbClr val="F6E787"/>
      </a:accent4>
      <a:accent5>
        <a:srgbClr val="93969C"/>
      </a:accent5>
      <a:accent6>
        <a:srgbClr val="B3B6BA"/>
      </a:accent6>
      <a:hlink>
        <a:srgbClr val="7E8089"/>
      </a:hlink>
      <a:folHlink>
        <a:srgbClr val="93969C"/>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FDD66"/>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FDD66"/>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Trend 2021 by Hislide - yellow and grey">
    <a:dk1>
      <a:srgbClr val="232422"/>
    </a:dk1>
    <a:lt1>
      <a:srgbClr val="FFFFFF"/>
    </a:lt1>
    <a:dk2>
      <a:srgbClr val="7E8089"/>
    </a:dk2>
    <a:lt2>
      <a:srgbClr val="EFF0EF"/>
    </a:lt2>
    <a:accent1>
      <a:srgbClr val="F2DC4B"/>
    </a:accent1>
    <a:accent2>
      <a:srgbClr val="F2DC4B"/>
    </a:accent2>
    <a:accent3>
      <a:srgbClr val="F2DC4B"/>
    </a:accent3>
    <a:accent4>
      <a:srgbClr val="F6E787"/>
    </a:accent4>
    <a:accent5>
      <a:srgbClr val="93969C"/>
    </a:accent5>
    <a:accent6>
      <a:srgbClr val="B3B6BA"/>
    </a:accent6>
    <a:hlink>
      <a:srgbClr val="7E8089"/>
    </a:hlink>
    <a:folHlink>
      <a:srgbClr val="93969C"/>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rend 2021 by Hislide - yellow and grey">
    <a:dk1>
      <a:srgbClr val="232422"/>
    </a:dk1>
    <a:lt1>
      <a:srgbClr val="FFFFFF"/>
    </a:lt1>
    <a:dk2>
      <a:srgbClr val="7E8089"/>
    </a:dk2>
    <a:lt2>
      <a:srgbClr val="EFF0EF"/>
    </a:lt2>
    <a:accent1>
      <a:srgbClr val="F2DC4B"/>
    </a:accent1>
    <a:accent2>
      <a:srgbClr val="F2DC4B"/>
    </a:accent2>
    <a:accent3>
      <a:srgbClr val="F2DC4B"/>
    </a:accent3>
    <a:accent4>
      <a:srgbClr val="F6E787"/>
    </a:accent4>
    <a:accent5>
      <a:srgbClr val="93969C"/>
    </a:accent5>
    <a:accent6>
      <a:srgbClr val="B3B6BA"/>
    </a:accent6>
    <a:hlink>
      <a:srgbClr val="7E8089"/>
    </a:hlink>
    <a:folHlink>
      <a:srgbClr val="93969C"/>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rend 2021 by Hislide - yellow and grey">
    <a:dk1>
      <a:srgbClr val="232422"/>
    </a:dk1>
    <a:lt1>
      <a:srgbClr val="FFFFFF"/>
    </a:lt1>
    <a:dk2>
      <a:srgbClr val="7E8089"/>
    </a:dk2>
    <a:lt2>
      <a:srgbClr val="EFF0EF"/>
    </a:lt2>
    <a:accent1>
      <a:srgbClr val="F2DC4B"/>
    </a:accent1>
    <a:accent2>
      <a:srgbClr val="F2DC4B"/>
    </a:accent2>
    <a:accent3>
      <a:srgbClr val="F2DC4B"/>
    </a:accent3>
    <a:accent4>
      <a:srgbClr val="F6E787"/>
    </a:accent4>
    <a:accent5>
      <a:srgbClr val="93969C"/>
    </a:accent5>
    <a:accent6>
      <a:srgbClr val="B3B6BA"/>
    </a:accent6>
    <a:hlink>
      <a:srgbClr val="7E8089"/>
    </a:hlink>
    <a:folHlink>
      <a:srgbClr val="93969C"/>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rend 2021 by Hislide - yellow and grey">
    <a:dk1>
      <a:srgbClr val="232422"/>
    </a:dk1>
    <a:lt1>
      <a:srgbClr val="FFFFFF"/>
    </a:lt1>
    <a:dk2>
      <a:srgbClr val="7E8089"/>
    </a:dk2>
    <a:lt2>
      <a:srgbClr val="EFF0EF"/>
    </a:lt2>
    <a:accent1>
      <a:srgbClr val="F2DC4B"/>
    </a:accent1>
    <a:accent2>
      <a:srgbClr val="F2DC4B"/>
    </a:accent2>
    <a:accent3>
      <a:srgbClr val="F2DC4B"/>
    </a:accent3>
    <a:accent4>
      <a:srgbClr val="F6E787"/>
    </a:accent4>
    <a:accent5>
      <a:srgbClr val="93969C"/>
    </a:accent5>
    <a:accent6>
      <a:srgbClr val="B3B6BA"/>
    </a:accent6>
    <a:hlink>
      <a:srgbClr val="7E8089"/>
    </a:hlink>
    <a:folHlink>
      <a:srgbClr val="93969C"/>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2584</TotalTime>
  <Words>4917</Words>
  <Application>Microsoft Office PowerPoint</Application>
  <PresentationFormat>Произвольный</PresentationFormat>
  <Paragraphs>783</Paragraphs>
  <Slides>66</Slides>
  <Notes>17</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66</vt:i4>
      </vt:variant>
    </vt:vector>
  </HeadingPairs>
  <TitlesOfParts>
    <vt:vector size="68" baseType="lpstr">
      <vt:lpstr>White</vt:lpstr>
      <vt:lpstr>Chart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Паспорт федерального проекта «Современная школа»: результаты федерального проекта</vt:lpstr>
      <vt:lpstr>Паспорт федерального проекта «Современная школа»</vt:lpstr>
      <vt:lpstr>Паспорт федерального проекта «Современная школа»</vt:lpstr>
      <vt:lpstr>Паспорт федерального проекта «Современная школа»</vt:lpstr>
      <vt:lpstr>Комплексный анализ данных</vt:lpstr>
      <vt:lpstr>Анализ результатов диагностики профессиональных компетенций педагогических работников</vt:lpstr>
      <vt:lpstr>Распределение школ  районных  МО, участвовавших в обучение на портале https://dppo.edu.ru/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Методология мотивирующего мониторинга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Методология мотивирующего мониторинга Комплекс процедур</vt:lpstr>
      <vt:lpstr>Презентация PowerPoint</vt:lpstr>
      <vt:lpstr>Презентация PowerPoint</vt:lpstr>
      <vt:lpstr>Презентация PowerPoint</vt:lpstr>
      <vt:lpstr>Презентация PowerPoint</vt:lpstr>
      <vt:lpstr> Выводы по разделу 1.2. «Система работы со школами с низкими образовательными результатами обучения и/или школами, функционирующими в неблагоприятных социальных условиях»:   </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Юшко Галина Николаевна</cp:lastModifiedBy>
  <cp:revision>803</cp:revision>
  <dcterms:modified xsi:type="dcterms:W3CDTF">2021-12-08T07:43:01Z</dcterms:modified>
</cp:coreProperties>
</file>